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2" r:id="rId6"/>
    <p:sldId id="273" r:id="rId7"/>
    <p:sldId id="274" r:id="rId8"/>
    <p:sldId id="260" r:id="rId9"/>
    <p:sldId id="261" r:id="rId10"/>
    <p:sldId id="263" r:id="rId11"/>
    <p:sldId id="286" r:id="rId12"/>
    <p:sldId id="264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65" r:id="rId24"/>
    <p:sldId id="266" r:id="rId25"/>
    <p:sldId id="267" r:id="rId26"/>
    <p:sldId id="287" r:id="rId27"/>
    <p:sldId id="288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279"/>
    <a:srgbClr val="02E4CD"/>
    <a:srgbClr val="01000E"/>
    <a:srgbClr val="14D8EA"/>
    <a:srgbClr val="00E1E9"/>
    <a:srgbClr val="28618C"/>
    <a:srgbClr val="000160"/>
    <a:srgbClr val="01003A"/>
    <a:srgbClr val="5C47D8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82d37319ecc2133" providerId="LiveId" clId="{437FB174-99D7-4EC6-8593-1577C88AE605}"/>
    <pc:docChg chg="undo custSel addSld delSld modSld sldOrd modMainMaster">
      <pc:chgData name="" userId="382d37319ecc2133" providerId="LiveId" clId="{437FB174-99D7-4EC6-8593-1577C88AE605}" dt="2024-03-06T18:50:54.404" v="3977" actId="20577"/>
      <pc:docMkLst>
        <pc:docMk/>
      </pc:docMkLst>
      <pc:sldChg chg="addSp delSp modSp add modTransition delAnim modAnim">
        <pc:chgData name="" userId="382d37319ecc2133" providerId="LiveId" clId="{437FB174-99D7-4EC6-8593-1577C88AE605}" dt="2024-03-06T18:50:54.404" v="3977" actId="20577"/>
        <pc:sldMkLst>
          <pc:docMk/>
          <pc:sldMk cId="2313541161" sldId="256"/>
        </pc:sldMkLst>
        <pc:spChg chg="mod ord">
          <ac:chgData name="" userId="382d37319ecc2133" providerId="LiveId" clId="{437FB174-99D7-4EC6-8593-1577C88AE605}" dt="2024-03-05T12:54:33.317" v="336" actId="1076"/>
          <ac:spMkLst>
            <pc:docMk/>
            <pc:sldMk cId="2313541161" sldId="256"/>
            <ac:spMk id="2" creationId="{AC882F2A-2360-4078-A0B1-32C467F40EF7}"/>
          </ac:spMkLst>
        </pc:spChg>
        <pc:spChg chg="mod ord">
          <ac:chgData name="" userId="382d37319ecc2133" providerId="LiveId" clId="{437FB174-99D7-4EC6-8593-1577C88AE605}" dt="2024-03-05T12:58:14.038" v="375" actId="1076"/>
          <ac:spMkLst>
            <pc:docMk/>
            <pc:sldMk cId="2313541161" sldId="256"/>
            <ac:spMk id="3" creationId="{B292B798-8515-4A4E-B65B-B03551B338D5}"/>
          </ac:spMkLst>
        </pc:spChg>
        <pc:spChg chg="add mod">
          <ac:chgData name="" userId="382d37319ecc2133" providerId="LiveId" clId="{437FB174-99D7-4EC6-8593-1577C88AE605}" dt="2024-03-06T18:50:54.404" v="3977" actId="20577"/>
          <ac:spMkLst>
            <pc:docMk/>
            <pc:sldMk cId="2313541161" sldId="256"/>
            <ac:spMk id="4" creationId="{38FF4BFC-F46C-49DA-962A-D095C461BEC5}"/>
          </ac:spMkLst>
        </pc:spChg>
        <pc:spChg chg="add mod ord">
          <ac:chgData name="" userId="382d37319ecc2133" providerId="LiveId" clId="{437FB174-99D7-4EC6-8593-1577C88AE605}" dt="2024-03-05T12:58:43.196" v="376" actId="2085"/>
          <ac:spMkLst>
            <pc:docMk/>
            <pc:sldMk cId="2313541161" sldId="256"/>
            <ac:spMk id="13" creationId="{F0067417-C168-4B9C-8365-D4DBDAA507BF}"/>
          </ac:spMkLst>
        </pc:spChg>
        <pc:spChg chg="add del mod">
          <ac:chgData name="" userId="382d37319ecc2133" providerId="LiveId" clId="{437FB174-99D7-4EC6-8593-1577C88AE605}" dt="2024-03-05T12:49:27.861" v="291" actId="478"/>
          <ac:spMkLst>
            <pc:docMk/>
            <pc:sldMk cId="2313541161" sldId="256"/>
            <ac:spMk id="17" creationId="{55CD5CE1-9155-4A65-8849-2049E7C11EC0}"/>
          </ac:spMkLst>
        </pc:spChg>
        <pc:picChg chg="add del mod">
          <ac:chgData name="" userId="382d37319ecc2133" providerId="LiveId" clId="{437FB174-99D7-4EC6-8593-1577C88AE605}" dt="2024-03-04T21:09:56.799" v="81" actId="478"/>
          <ac:picMkLst>
            <pc:docMk/>
            <pc:sldMk cId="2313541161" sldId="256"/>
            <ac:picMk id="4" creationId="{7E5E23DB-081E-4EC2-A67F-B0E8FCC82EC0}"/>
          </ac:picMkLst>
        </pc:picChg>
        <pc:picChg chg="add mod ord">
          <ac:chgData name="" userId="382d37319ecc2133" providerId="LiveId" clId="{437FB174-99D7-4EC6-8593-1577C88AE605}" dt="2024-03-04T21:10:11.184" v="83" actId="167"/>
          <ac:picMkLst>
            <pc:docMk/>
            <pc:sldMk cId="2313541161" sldId="256"/>
            <ac:picMk id="6" creationId="{9A9343C1-68ED-4616-B8E0-7C318F19D249}"/>
          </ac:picMkLst>
        </pc:picChg>
        <pc:picChg chg="add del mod">
          <ac:chgData name="" userId="382d37319ecc2133" providerId="LiveId" clId="{437FB174-99D7-4EC6-8593-1577C88AE605}" dt="2024-03-04T20:53:26.587" v="49" actId="478"/>
          <ac:picMkLst>
            <pc:docMk/>
            <pc:sldMk cId="2313541161" sldId="256"/>
            <ac:picMk id="7" creationId="{779CBA8E-09CC-4916-916D-E109FDAF3FFE}"/>
          </ac:picMkLst>
        </pc:picChg>
        <pc:picChg chg="add del mod">
          <ac:chgData name="" userId="382d37319ecc2133" providerId="LiveId" clId="{437FB174-99D7-4EC6-8593-1577C88AE605}" dt="2024-03-04T20:53:26.587" v="49" actId="478"/>
          <ac:picMkLst>
            <pc:docMk/>
            <pc:sldMk cId="2313541161" sldId="256"/>
            <ac:picMk id="8" creationId="{2E133736-8648-44CE-9B43-07E648FA9D35}"/>
          </ac:picMkLst>
        </pc:picChg>
        <pc:picChg chg="add del mod">
          <ac:chgData name="" userId="382d37319ecc2133" providerId="LiveId" clId="{437FB174-99D7-4EC6-8593-1577C88AE605}" dt="2024-03-04T20:53:26.587" v="49" actId="478"/>
          <ac:picMkLst>
            <pc:docMk/>
            <pc:sldMk cId="2313541161" sldId="256"/>
            <ac:picMk id="9" creationId="{63F78C8E-7BA1-46F6-A417-61C3CB186D90}"/>
          </ac:picMkLst>
        </pc:picChg>
        <pc:picChg chg="add del mod">
          <ac:chgData name="" userId="382d37319ecc2133" providerId="LiveId" clId="{437FB174-99D7-4EC6-8593-1577C88AE605}" dt="2024-03-04T20:53:56.613" v="56" actId="478"/>
          <ac:picMkLst>
            <pc:docMk/>
            <pc:sldMk cId="2313541161" sldId="256"/>
            <ac:picMk id="10" creationId="{9F3377A8-36AC-46C2-A0D8-F04B78208EF5}"/>
          </ac:picMkLst>
        </pc:picChg>
        <pc:picChg chg="add del mod">
          <ac:chgData name="" userId="382d37319ecc2133" providerId="LiveId" clId="{437FB174-99D7-4EC6-8593-1577C88AE605}" dt="2024-03-04T20:53:56.613" v="56" actId="478"/>
          <ac:picMkLst>
            <pc:docMk/>
            <pc:sldMk cId="2313541161" sldId="256"/>
            <ac:picMk id="11" creationId="{DB77C04C-C040-44B8-B043-9D96431A6825}"/>
          </ac:picMkLst>
        </pc:picChg>
        <pc:picChg chg="add del mod">
          <ac:chgData name="" userId="382d37319ecc2133" providerId="LiveId" clId="{437FB174-99D7-4EC6-8593-1577C88AE605}" dt="2024-03-04T20:53:56.613" v="56" actId="478"/>
          <ac:picMkLst>
            <pc:docMk/>
            <pc:sldMk cId="2313541161" sldId="256"/>
            <ac:picMk id="12" creationId="{229044E6-8F23-4965-B7D4-080240BE8FEA}"/>
          </ac:picMkLst>
        </pc:picChg>
        <pc:picChg chg="add mod">
          <ac:chgData name="" userId="382d37319ecc2133" providerId="LiveId" clId="{437FB174-99D7-4EC6-8593-1577C88AE605}" dt="2024-03-06T15:30:45.841" v="3696"/>
          <ac:picMkLst>
            <pc:docMk/>
            <pc:sldMk cId="2313541161" sldId="256"/>
            <ac:picMk id="15" creationId="{1613E263-1C52-4A30-AE48-3C601D278B4F}"/>
          </ac:picMkLst>
        </pc:picChg>
        <pc:picChg chg="add del mod">
          <ac:chgData name="" userId="382d37319ecc2133" providerId="LiveId" clId="{437FB174-99D7-4EC6-8593-1577C88AE605}" dt="2024-03-04T21:09:56.799" v="81" actId="478"/>
          <ac:picMkLst>
            <pc:docMk/>
            <pc:sldMk cId="2313541161" sldId="256"/>
            <ac:picMk id="1026" creationId="{8E3F9371-027A-4979-A207-EF729215BEF6}"/>
          </ac:picMkLst>
        </pc:picChg>
        <pc:picChg chg="add del mod ord">
          <ac:chgData name="" userId="382d37319ecc2133" providerId="LiveId" clId="{437FB174-99D7-4EC6-8593-1577C88AE605}" dt="2024-03-04T21:09:56.799" v="81" actId="478"/>
          <ac:picMkLst>
            <pc:docMk/>
            <pc:sldMk cId="2313541161" sldId="256"/>
            <ac:picMk id="1028" creationId="{5069F3DD-E92C-4EBB-B5FE-7AE3F882A34D}"/>
          </ac:picMkLst>
        </pc:picChg>
        <pc:picChg chg="add del mod">
          <ac:chgData name="" userId="382d37319ecc2133" providerId="LiveId" clId="{437FB174-99D7-4EC6-8593-1577C88AE605}" dt="2024-03-04T21:09:56.799" v="81" actId="478"/>
          <ac:picMkLst>
            <pc:docMk/>
            <pc:sldMk cId="2313541161" sldId="256"/>
            <ac:picMk id="1030" creationId="{04FF8906-1E80-4426-87E9-4A4E4CE53BB5}"/>
          </ac:picMkLst>
        </pc:picChg>
      </pc:sldChg>
      <pc:sldChg chg="addSp delSp modSp add modTransition delAnim modAnim">
        <pc:chgData name="" userId="382d37319ecc2133" providerId="LiveId" clId="{437FB174-99D7-4EC6-8593-1577C88AE605}" dt="2024-03-06T15:28:04.918" v="3586" actId="14100"/>
        <pc:sldMkLst>
          <pc:docMk/>
          <pc:sldMk cId="465968419" sldId="257"/>
        </pc:sldMkLst>
        <pc:spChg chg="del mod">
          <ac:chgData name="" userId="382d37319ecc2133" providerId="LiveId" clId="{437FB174-99D7-4EC6-8593-1577C88AE605}" dt="2024-03-05T13:46:13.240" v="467" actId="478"/>
          <ac:spMkLst>
            <pc:docMk/>
            <pc:sldMk cId="465968419" sldId="257"/>
            <ac:spMk id="2" creationId="{3473E0ED-611F-45A2-8BF7-324FBA6FFF82}"/>
          </ac:spMkLst>
        </pc:spChg>
        <pc:spChg chg="mod">
          <ac:chgData name="" userId="382d37319ecc2133" providerId="LiveId" clId="{437FB174-99D7-4EC6-8593-1577C88AE605}" dt="2024-03-05T13:51:33.873" v="528" actId="207"/>
          <ac:spMkLst>
            <pc:docMk/>
            <pc:sldMk cId="465968419" sldId="257"/>
            <ac:spMk id="3" creationId="{05B731F4-D357-4024-A4CF-A71ADC0E9101}"/>
          </ac:spMkLst>
        </pc:spChg>
        <pc:spChg chg="add mod">
          <ac:chgData name="" userId="382d37319ecc2133" providerId="LiveId" clId="{437FB174-99D7-4EC6-8593-1577C88AE605}" dt="2024-03-06T15:28:04.918" v="3586" actId="14100"/>
          <ac:spMkLst>
            <pc:docMk/>
            <pc:sldMk cId="465968419" sldId="257"/>
            <ac:spMk id="5" creationId="{66163605-C4A1-4E59-8771-424A30127CE7}"/>
          </ac:spMkLst>
        </pc:spChg>
        <pc:spChg chg="add del mod">
          <ac:chgData name="" userId="382d37319ecc2133" providerId="LiveId" clId="{437FB174-99D7-4EC6-8593-1577C88AE605}" dt="2024-03-05T13:46:15.500" v="468" actId="478"/>
          <ac:spMkLst>
            <pc:docMk/>
            <pc:sldMk cId="465968419" sldId="257"/>
            <ac:spMk id="7" creationId="{060A4FB5-108B-4AE3-80BA-0969D999AC44}"/>
          </ac:spMkLst>
        </pc:spChg>
        <pc:spChg chg="add del mod">
          <ac:chgData name="" userId="382d37319ecc2133" providerId="LiveId" clId="{437FB174-99D7-4EC6-8593-1577C88AE605}" dt="2024-03-05T13:50:27.929" v="519" actId="478"/>
          <ac:spMkLst>
            <pc:docMk/>
            <pc:sldMk cId="465968419" sldId="257"/>
            <ac:spMk id="8" creationId="{3684464F-96DB-4E97-9277-073C88DA03B1}"/>
          </ac:spMkLst>
        </pc:spChg>
        <pc:picChg chg="add mod ord">
          <ac:chgData name="" userId="382d37319ecc2133" providerId="LiveId" clId="{437FB174-99D7-4EC6-8593-1577C88AE605}" dt="2024-03-05T13:29:37.591" v="427" actId="1076"/>
          <ac:picMkLst>
            <pc:docMk/>
            <pc:sldMk cId="465968419" sldId="257"/>
            <ac:picMk id="4" creationId="{2A6B2714-EF31-4CDB-AA3E-A09381FAEF01}"/>
          </ac:picMkLst>
        </pc:picChg>
      </pc:sldChg>
      <pc:sldChg chg="addSp modSp add modTransition modAnim">
        <pc:chgData name="" userId="382d37319ecc2133" providerId="LiveId" clId="{437FB174-99D7-4EC6-8593-1577C88AE605}" dt="2024-03-06T15:31:38.818" v="3701"/>
        <pc:sldMkLst>
          <pc:docMk/>
          <pc:sldMk cId="2640735930" sldId="258"/>
        </pc:sldMkLst>
        <pc:spChg chg="mod">
          <ac:chgData name="" userId="382d37319ecc2133" providerId="LiveId" clId="{437FB174-99D7-4EC6-8593-1577C88AE605}" dt="2024-03-05T18:42:40.394" v="1181" actId="1076"/>
          <ac:spMkLst>
            <pc:docMk/>
            <pc:sldMk cId="2640735930" sldId="258"/>
            <ac:spMk id="2" creationId="{606AAFFA-8BE7-4910-933B-68C509FB7FB2}"/>
          </ac:spMkLst>
        </pc:spChg>
        <pc:spChg chg="mod">
          <ac:chgData name="" userId="382d37319ecc2133" providerId="LiveId" clId="{437FB174-99D7-4EC6-8593-1577C88AE605}" dt="2024-03-05T18:42:23.759" v="1178" actId="1076"/>
          <ac:spMkLst>
            <pc:docMk/>
            <pc:sldMk cId="2640735930" sldId="258"/>
            <ac:spMk id="3" creationId="{BC70C62C-EB50-4C22-AAFB-271ADD6CC9E0}"/>
          </ac:spMkLst>
        </pc:spChg>
        <pc:spChg chg="add mod ord">
          <ac:chgData name="" userId="382d37319ecc2133" providerId="LiveId" clId="{437FB174-99D7-4EC6-8593-1577C88AE605}" dt="2024-03-05T18:42:34.734" v="1180" actId="1076"/>
          <ac:spMkLst>
            <pc:docMk/>
            <pc:sldMk cId="2640735930" sldId="258"/>
            <ac:spMk id="5" creationId="{29B95927-4064-4505-B061-D4E4E652F69C}"/>
          </ac:spMkLst>
        </pc:spChg>
        <pc:spChg chg="add mod ord">
          <ac:chgData name="" userId="382d37319ecc2133" providerId="LiveId" clId="{437FB174-99D7-4EC6-8593-1577C88AE605}" dt="2024-03-05T18:42:23.759" v="1178" actId="1076"/>
          <ac:spMkLst>
            <pc:docMk/>
            <pc:sldMk cId="2640735930" sldId="258"/>
            <ac:spMk id="6" creationId="{2AA7B32F-1E58-496D-8348-556CE0365EA5}"/>
          </ac:spMkLst>
        </pc:spChg>
        <pc:spChg chg="add mod">
          <ac:chgData name="" userId="382d37319ecc2133" providerId="LiveId" clId="{437FB174-99D7-4EC6-8593-1577C88AE605}" dt="2024-03-05T18:42:23.759" v="1178" actId="1076"/>
          <ac:spMkLst>
            <pc:docMk/>
            <pc:sldMk cId="2640735930" sldId="258"/>
            <ac:spMk id="7" creationId="{DC188B6D-6EB7-4BCD-9EAD-66A55B94FCB5}"/>
          </ac:spMkLst>
        </pc:spChg>
        <pc:picChg chg="add mod ord">
          <ac:chgData name="" userId="382d37319ecc2133" providerId="LiveId" clId="{437FB174-99D7-4EC6-8593-1577C88AE605}" dt="2024-03-05T17:48:00.099" v="655" actId="167"/>
          <ac:picMkLst>
            <pc:docMk/>
            <pc:sldMk cId="2640735930" sldId="258"/>
            <ac:picMk id="4" creationId="{1C09AB80-C0CC-439E-ADD5-1EEFCC043FF8}"/>
          </ac:picMkLst>
        </pc:picChg>
        <pc:picChg chg="add mod modCrop">
          <ac:chgData name="" userId="382d37319ecc2133" providerId="LiveId" clId="{437FB174-99D7-4EC6-8593-1577C88AE605}" dt="2024-03-05T18:28:34.904" v="1129" actId="1076"/>
          <ac:picMkLst>
            <pc:docMk/>
            <pc:sldMk cId="2640735930" sldId="258"/>
            <ac:picMk id="2050" creationId="{E8B3AD23-6567-4C27-B138-A345161A6694}"/>
          </ac:picMkLst>
        </pc:picChg>
      </pc:sldChg>
      <pc:sldChg chg="addSp modSp add modTransition modAnim">
        <pc:chgData name="" userId="382d37319ecc2133" providerId="LiveId" clId="{437FB174-99D7-4EC6-8593-1577C88AE605}" dt="2024-03-06T15:38:19.454" v="3708"/>
        <pc:sldMkLst>
          <pc:docMk/>
          <pc:sldMk cId="3740313661" sldId="259"/>
        </pc:sldMkLst>
        <pc:spChg chg="mod">
          <ac:chgData name="" userId="382d37319ecc2133" providerId="LiveId" clId="{437FB174-99D7-4EC6-8593-1577C88AE605}" dt="2024-03-06T12:39:15.963" v="1600" actId="207"/>
          <ac:spMkLst>
            <pc:docMk/>
            <pc:sldMk cId="3740313661" sldId="259"/>
            <ac:spMk id="2" creationId="{D9A2F873-EC27-40ED-8E3E-20E7CE89BD5E}"/>
          </ac:spMkLst>
        </pc:spChg>
        <pc:spChg chg="mod">
          <ac:chgData name="" userId="382d37319ecc2133" providerId="LiveId" clId="{437FB174-99D7-4EC6-8593-1577C88AE605}" dt="2024-03-06T12:41:43.746" v="1642" actId="27636"/>
          <ac:spMkLst>
            <pc:docMk/>
            <pc:sldMk cId="3740313661" sldId="259"/>
            <ac:spMk id="3" creationId="{3C2626CB-7B56-4B83-B049-4F213AA2F4BA}"/>
          </ac:spMkLst>
        </pc:spChg>
        <pc:picChg chg="add mod ord">
          <ac:chgData name="" userId="382d37319ecc2133" providerId="LiveId" clId="{437FB174-99D7-4EC6-8593-1577C88AE605}" dt="2024-03-06T12:54:51.274" v="1755" actId="1076"/>
          <ac:picMkLst>
            <pc:docMk/>
            <pc:sldMk cId="3740313661" sldId="259"/>
            <ac:picMk id="4" creationId="{1B4C1085-711A-4655-B160-93446D87FB6C}"/>
          </ac:picMkLst>
        </pc:picChg>
        <pc:picChg chg="add mod">
          <ac:chgData name="" userId="382d37319ecc2133" providerId="LiveId" clId="{437FB174-99D7-4EC6-8593-1577C88AE605}" dt="2024-03-06T12:54:47.354" v="1753" actId="14100"/>
          <ac:picMkLst>
            <pc:docMk/>
            <pc:sldMk cId="3740313661" sldId="259"/>
            <ac:picMk id="5" creationId="{1B37B204-47D8-4966-8B1C-F6536E80842F}"/>
          </ac:picMkLst>
        </pc:picChg>
        <pc:picChg chg="add mod">
          <ac:chgData name="" userId="382d37319ecc2133" providerId="LiveId" clId="{437FB174-99D7-4EC6-8593-1577C88AE605}" dt="2024-03-06T12:33:27.400" v="1571" actId="14100"/>
          <ac:picMkLst>
            <pc:docMk/>
            <pc:sldMk cId="3740313661" sldId="259"/>
            <ac:picMk id="4098" creationId="{4F4BB60B-335E-46CE-BF9E-8C3AE9D1787A}"/>
          </ac:picMkLst>
        </pc:picChg>
        <pc:picChg chg="add mod">
          <ac:chgData name="" userId="382d37319ecc2133" providerId="LiveId" clId="{437FB174-99D7-4EC6-8593-1577C88AE605}" dt="2024-03-06T12:43:38.501" v="1652" actId="1076"/>
          <ac:picMkLst>
            <pc:docMk/>
            <pc:sldMk cId="3740313661" sldId="259"/>
            <ac:picMk id="4100" creationId="{AF8320A4-9C2C-435A-ADB0-46978090BD3E}"/>
          </ac:picMkLst>
        </pc:picChg>
        <pc:picChg chg="add mod">
          <ac:chgData name="" userId="382d37319ecc2133" providerId="LiveId" clId="{437FB174-99D7-4EC6-8593-1577C88AE605}" dt="2024-03-06T12:45:13.517" v="1656" actId="1076"/>
          <ac:picMkLst>
            <pc:docMk/>
            <pc:sldMk cId="3740313661" sldId="259"/>
            <ac:picMk id="4102" creationId="{4BFDF117-5D30-4CCE-9B3C-E123A95E6269}"/>
          </ac:picMkLst>
        </pc:picChg>
        <pc:picChg chg="add mod">
          <ac:chgData name="" userId="382d37319ecc2133" providerId="LiveId" clId="{437FB174-99D7-4EC6-8593-1577C88AE605}" dt="2024-03-06T12:46:57.094" v="1664" actId="1076"/>
          <ac:picMkLst>
            <pc:docMk/>
            <pc:sldMk cId="3740313661" sldId="259"/>
            <ac:picMk id="4104" creationId="{A6E373B2-B1C6-4AD0-9C4B-0702FF9C55C8}"/>
          </ac:picMkLst>
        </pc:picChg>
      </pc:sldChg>
      <pc:sldChg chg="addSp delSp modSp add ord modTransition modAnim">
        <pc:chgData name="" userId="382d37319ecc2133" providerId="LiveId" clId="{437FB174-99D7-4EC6-8593-1577C88AE605}" dt="2024-03-06T16:06:29.535" v="3753"/>
        <pc:sldMkLst>
          <pc:docMk/>
          <pc:sldMk cId="592932848" sldId="260"/>
        </pc:sldMkLst>
        <pc:spChg chg="mod">
          <ac:chgData name="" userId="382d37319ecc2133" providerId="LiveId" clId="{437FB174-99D7-4EC6-8593-1577C88AE605}" dt="2024-03-06T12:52:25.579" v="1742" actId="1076"/>
          <ac:spMkLst>
            <pc:docMk/>
            <pc:sldMk cId="592932848" sldId="260"/>
            <ac:spMk id="2" creationId="{9111F48B-A28F-44C4-A286-E23E9DB3FA15}"/>
          </ac:spMkLst>
        </pc:spChg>
        <pc:spChg chg="del">
          <ac:chgData name="" userId="382d37319ecc2133" providerId="LiveId" clId="{437FB174-99D7-4EC6-8593-1577C88AE605}" dt="2024-03-06T12:50:47.252" v="1673" actId="931"/>
          <ac:spMkLst>
            <pc:docMk/>
            <pc:sldMk cId="592932848" sldId="260"/>
            <ac:spMk id="3" creationId="{E137EF2A-BE9E-4299-9AA9-93FF487D4D69}"/>
          </ac:spMkLst>
        </pc:spChg>
        <pc:spChg chg="add mod ord">
          <ac:chgData name="" userId="382d37319ecc2133" providerId="LiveId" clId="{437FB174-99D7-4EC6-8593-1577C88AE605}" dt="2024-03-06T12:52:55.197" v="1748" actId="2085"/>
          <ac:spMkLst>
            <pc:docMk/>
            <pc:sldMk cId="592932848" sldId="260"/>
            <ac:spMk id="7" creationId="{16BC8CEF-980B-4126-8606-F8A499A48BBF}"/>
          </ac:spMkLst>
        </pc:spChg>
        <pc:spChg chg="add del mod">
          <ac:chgData name="" userId="382d37319ecc2133" providerId="LiveId" clId="{437FB174-99D7-4EC6-8593-1577C88AE605}" dt="2024-03-06T12:57:34.640" v="1771"/>
          <ac:spMkLst>
            <pc:docMk/>
            <pc:sldMk cId="592932848" sldId="260"/>
            <ac:spMk id="8" creationId="{B339B93A-EAF1-42F8-AAAA-26C9799973D6}"/>
          </ac:spMkLst>
        </pc:spChg>
        <pc:spChg chg="add mod ord">
          <ac:chgData name="" userId="382d37319ecc2133" providerId="LiveId" clId="{437FB174-99D7-4EC6-8593-1577C88AE605}" dt="2024-03-06T13:08:02.856" v="1989" actId="207"/>
          <ac:spMkLst>
            <pc:docMk/>
            <pc:sldMk cId="592932848" sldId="260"/>
            <ac:spMk id="9" creationId="{50D93E93-7027-4090-9279-8DE8A83B07EB}"/>
          </ac:spMkLst>
        </pc:spChg>
        <pc:spChg chg="add mod">
          <ac:chgData name="" userId="382d37319ecc2133" providerId="LiveId" clId="{437FB174-99D7-4EC6-8593-1577C88AE605}" dt="2024-03-06T13:18:07.680" v="2023"/>
          <ac:spMkLst>
            <pc:docMk/>
            <pc:sldMk cId="592932848" sldId="260"/>
            <ac:spMk id="10" creationId="{24A15A5B-503A-41EB-B121-A718192184F1}"/>
          </ac:spMkLst>
        </pc:spChg>
        <pc:picChg chg="add mod ord">
          <ac:chgData name="" userId="382d37319ecc2133" providerId="LiveId" clId="{437FB174-99D7-4EC6-8593-1577C88AE605}" dt="2024-03-06T13:06:28.823" v="1979" actId="1076"/>
          <ac:picMkLst>
            <pc:docMk/>
            <pc:sldMk cId="592932848" sldId="260"/>
            <ac:picMk id="4" creationId="{5ABE0E6F-D8C7-4460-9324-9B18A362F59C}"/>
          </ac:picMkLst>
        </pc:picChg>
        <pc:picChg chg="add del mod ord">
          <ac:chgData name="" userId="382d37319ecc2133" providerId="LiveId" clId="{437FB174-99D7-4EC6-8593-1577C88AE605}" dt="2024-03-06T13:18:07.680" v="2023"/>
          <ac:picMkLst>
            <pc:docMk/>
            <pc:sldMk cId="592932848" sldId="260"/>
            <ac:picMk id="6" creationId="{44D18A57-F8DD-4017-BF06-3A277DFDE153}"/>
          </ac:picMkLst>
        </pc:picChg>
        <pc:picChg chg="add del">
          <ac:chgData name="" userId="382d37319ecc2133" providerId="LiveId" clId="{437FB174-99D7-4EC6-8593-1577C88AE605}" dt="2024-03-06T12:50:42.461" v="1672" actId="478"/>
          <ac:picMkLst>
            <pc:docMk/>
            <pc:sldMk cId="592932848" sldId="260"/>
            <ac:picMk id="5122" creationId="{35243DC5-5963-4FB3-ABC7-748A4B593C4A}"/>
          </ac:picMkLst>
        </pc:picChg>
      </pc:sldChg>
      <pc:sldChg chg="addSp modSp add modTransition modAnim">
        <pc:chgData name="" userId="382d37319ecc2133" providerId="LiveId" clId="{437FB174-99D7-4EC6-8593-1577C88AE605}" dt="2024-03-06T15:14:16.045" v="3449"/>
        <pc:sldMkLst>
          <pc:docMk/>
          <pc:sldMk cId="1161198757" sldId="261"/>
        </pc:sldMkLst>
        <pc:spChg chg="mod">
          <ac:chgData name="" userId="382d37319ecc2133" providerId="LiveId" clId="{437FB174-99D7-4EC6-8593-1577C88AE605}" dt="2024-03-06T13:54:38.346" v="2258" actId="122"/>
          <ac:spMkLst>
            <pc:docMk/>
            <pc:sldMk cId="1161198757" sldId="261"/>
            <ac:spMk id="2" creationId="{857F477D-BEF6-4C46-BF21-13056C188DD9}"/>
          </ac:spMkLst>
        </pc:spChg>
        <pc:picChg chg="add mod">
          <ac:chgData name="" userId="382d37319ecc2133" providerId="LiveId" clId="{437FB174-99D7-4EC6-8593-1577C88AE605}" dt="2024-03-06T13:18:12.836" v="2025" actId="1076"/>
          <ac:picMkLst>
            <pc:docMk/>
            <pc:sldMk cId="1161198757" sldId="261"/>
            <ac:picMk id="5" creationId="{2FC03217-BA44-49B8-96F1-0E5BFA1D8A25}"/>
          </ac:picMkLst>
        </pc:picChg>
        <pc:picChg chg="add mod ord">
          <ac:chgData name="" userId="382d37319ecc2133" providerId="LiveId" clId="{437FB174-99D7-4EC6-8593-1577C88AE605}" dt="2024-03-06T13:17:07.362" v="2021" actId="167"/>
          <ac:picMkLst>
            <pc:docMk/>
            <pc:sldMk cId="1161198757" sldId="261"/>
            <ac:picMk id="6146" creationId="{99D82954-D115-4F12-B932-4B69FC6AF913}"/>
          </ac:picMkLst>
        </pc:picChg>
      </pc:sldChg>
      <pc:sldChg chg="addSp delSp modSp add ord modTransition modAnim">
        <pc:chgData name="" userId="382d37319ecc2133" providerId="LiveId" clId="{437FB174-99D7-4EC6-8593-1577C88AE605}" dt="2024-03-06T15:12:54.259" v="3442" actId="20577"/>
        <pc:sldMkLst>
          <pc:docMk/>
          <pc:sldMk cId="4130380194" sldId="262"/>
        </pc:sldMkLst>
        <pc:spChg chg="mod">
          <ac:chgData name="" userId="382d37319ecc2133" providerId="LiveId" clId="{437FB174-99D7-4EC6-8593-1577C88AE605}" dt="2024-03-06T15:12:54.259" v="3442" actId="20577"/>
          <ac:spMkLst>
            <pc:docMk/>
            <pc:sldMk cId="4130380194" sldId="262"/>
            <ac:spMk id="2" creationId="{437CBB74-4AAC-4B8F-AF69-70EBFBC54437}"/>
          </ac:spMkLst>
        </pc:spChg>
        <pc:spChg chg="add del">
          <ac:chgData name="" userId="382d37319ecc2133" providerId="LiveId" clId="{437FB174-99D7-4EC6-8593-1577C88AE605}" dt="2024-03-06T13:20:56.258" v="2103"/>
          <ac:spMkLst>
            <pc:docMk/>
            <pc:sldMk cId="4130380194" sldId="262"/>
            <ac:spMk id="5" creationId="{2FAC7C0C-4C27-4674-B586-3775E1ABDD37}"/>
          </ac:spMkLst>
        </pc:spChg>
        <pc:picChg chg="add mod ord">
          <ac:chgData name="" userId="382d37319ecc2133" providerId="LiveId" clId="{437FB174-99D7-4EC6-8593-1577C88AE605}" dt="2024-03-06T13:22:35.513" v="2136" actId="1076"/>
          <ac:picMkLst>
            <pc:docMk/>
            <pc:sldMk cId="4130380194" sldId="262"/>
            <ac:picMk id="4" creationId="{9AF66009-D1B5-44CA-B53C-385BCB36BB55}"/>
          </ac:picMkLst>
        </pc:picChg>
        <pc:picChg chg="add mod">
          <ac:chgData name="" userId="382d37319ecc2133" providerId="LiveId" clId="{437FB174-99D7-4EC6-8593-1577C88AE605}" dt="2024-03-06T13:24:48.345" v="2142" actId="1076"/>
          <ac:picMkLst>
            <pc:docMk/>
            <pc:sldMk cId="4130380194" sldId="262"/>
            <ac:picMk id="9218" creationId="{ED173DDB-B2F3-4DD2-8172-9FA487A9F60B}"/>
          </ac:picMkLst>
        </pc:picChg>
      </pc:sldChg>
      <pc:sldChg chg="addSp delSp modSp add modTransition">
        <pc:chgData name="" userId="382d37319ecc2133" providerId="LiveId" clId="{437FB174-99D7-4EC6-8593-1577C88AE605}" dt="2024-03-06T15:40:43.025" v="3751" actId="14100"/>
        <pc:sldMkLst>
          <pc:docMk/>
          <pc:sldMk cId="4178980867" sldId="263"/>
        </pc:sldMkLst>
        <pc:spChg chg="del">
          <ac:chgData name="" userId="382d37319ecc2133" providerId="LiveId" clId="{437FB174-99D7-4EC6-8593-1577C88AE605}" dt="2024-03-06T13:54:54.643" v="2259"/>
          <ac:spMkLst>
            <pc:docMk/>
            <pc:sldMk cId="4178980867" sldId="263"/>
            <ac:spMk id="2" creationId="{84FCB270-9A50-47CC-906F-6F6682E3EF69}"/>
          </ac:spMkLst>
        </pc:spChg>
        <pc:spChg chg="add del">
          <ac:chgData name="" userId="382d37319ecc2133" providerId="LiveId" clId="{437FB174-99D7-4EC6-8593-1577C88AE605}" dt="2024-03-06T13:49:04.251" v="2220"/>
          <ac:spMkLst>
            <pc:docMk/>
            <pc:sldMk cId="4178980867" sldId="263"/>
            <ac:spMk id="4" creationId="{AD15CE09-93E9-4431-9F57-0264B10E6F6A}"/>
          </ac:spMkLst>
        </pc:spChg>
        <pc:spChg chg="add del">
          <ac:chgData name="" userId="382d37319ecc2133" providerId="LiveId" clId="{437FB174-99D7-4EC6-8593-1577C88AE605}" dt="2024-03-06T13:49:11.432" v="2222"/>
          <ac:spMkLst>
            <pc:docMk/>
            <pc:sldMk cId="4178980867" sldId="263"/>
            <ac:spMk id="5" creationId="{7C98E48B-AEEC-4014-9A36-8F1C49C322CB}"/>
          </ac:spMkLst>
        </pc:spChg>
        <pc:spChg chg="add mod">
          <ac:chgData name="" userId="382d37319ecc2133" providerId="LiveId" clId="{437FB174-99D7-4EC6-8593-1577C88AE605}" dt="2024-03-06T15:40:43.025" v="3751" actId="14100"/>
          <ac:spMkLst>
            <pc:docMk/>
            <pc:sldMk cId="4178980867" sldId="263"/>
            <ac:spMk id="7" creationId="{F7875778-30C2-4FF7-92F2-75F645A696C3}"/>
          </ac:spMkLst>
        </pc:spChg>
        <pc:picChg chg="add mod">
          <ac:chgData name="" userId="382d37319ecc2133" providerId="LiveId" clId="{437FB174-99D7-4EC6-8593-1577C88AE605}" dt="2024-03-06T14:00:44.243" v="2299" actId="1076"/>
          <ac:picMkLst>
            <pc:docMk/>
            <pc:sldMk cId="4178980867" sldId="263"/>
            <ac:picMk id="6" creationId="{A1F03363-E0AD-48AC-8024-7517C9566C84}"/>
          </ac:picMkLst>
        </pc:picChg>
      </pc:sldChg>
      <pc:sldChg chg="addSp delSp modSp add modTransition">
        <pc:chgData name="" userId="382d37319ecc2133" providerId="LiveId" clId="{437FB174-99D7-4EC6-8593-1577C88AE605}" dt="2024-03-06T14:59:26.273" v="3133"/>
        <pc:sldMkLst>
          <pc:docMk/>
          <pc:sldMk cId="4133722426" sldId="264"/>
        </pc:sldMkLst>
        <pc:spChg chg="mod">
          <ac:chgData name="" userId="382d37319ecc2133" providerId="LiveId" clId="{437FB174-99D7-4EC6-8593-1577C88AE605}" dt="2024-03-06T14:05:56.491" v="2383" actId="122"/>
          <ac:spMkLst>
            <pc:docMk/>
            <pc:sldMk cId="4133722426" sldId="264"/>
            <ac:spMk id="2" creationId="{D8B34559-D000-42A3-8C8C-74511A31F048}"/>
          </ac:spMkLst>
        </pc:spChg>
        <pc:spChg chg="del mod">
          <ac:chgData name="" userId="382d37319ecc2133" providerId="LiveId" clId="{437FB174-99D7-4EC6-8593-1577C88AE605}" dt="2024-03-06T14:04:33.589" v="2376"/>
          <ac:spMkLst>
            <pc:docMk/>
            <pc:sldMk cId="4133722426" sldId="264"/>
            <ac:spMk id="3" creationId="{ECC13355-3CFB-44B0-AFCA-19E646CF129A}"/>
          </ac:spMkLst>
        </pc:spChg>
        <pc:picChg chg="add mod">
          <ac:chgData name="" userId="382d37319ecc2133" providerId="LiveId" clId="{437FB174-99D7-4EC6-8593-1577C88AE605}" dt="2024-03-06T14:05:21.841" v="2379" actId="1076"/>
          <ac:picMkLst>
            <pc:docMk/>
            <pc:sldMk cId="4133722426" sldId="264"/>
            <ac:picMk id="4" creationId="{A4CA565A-770B-4E5F-B6EA-430F24E22856}"/>
          </ac:picMkLst>
        </pc:picChg>
        <pc:picChg chg="add ord">
          <ac:chgData name="" userId="382d37319ecc2133" providerId="LiveId" clId="{437FB174-99D7-4EC6-8593-1577C88AE605}" dt="2024-03-06T14:05:15.835" v="2378" actId="167"/>
          <ac:picMkLst>
            <pc:docMk/>
            <pc:sldMk cId="4133722426" sldId="264"/>
            <ac:picMk id="5" creationId="{0AAC93F7-1645-4BDA-8E17-8B103C5E2CF6}"/>
          </ac:picMkLst>
        </pc:picChg>
        <pc:picChg chg="add del">
          <ac:chgData name="" userId="382d37319ecc2133" providerId="LiveId" clId="{437FB174-99D7-4EC6-8593-1577C88AE605}" dt="2024-03-06T14:06:18.607" v="2385"/>
          <ac:picMkLst>
            <pc:docMk/>
            <pc:sldMk cId="4133722426" sldId="264"/>
            <ac:picMk id="6" creationId="{0ADFBDA7-96C7-4A5B-8B5C-DBCDC5530980}"/>
          </ac:picMkLst>
        </pc:picChg>
      </pc:sldChg>
      <pc:sldChg chg="addSp modSp add modTransition">
        <pc:chgData name="" userId="382d37319ecc2133" providerId="LiveId" clId="{437FB174-99D7-4EC6-8593-1577C88AE605}" dt="2024-03-06T17:13:37.812" v="3842" actId="14100"/>
        <pc:sldMkLst>
          <pc:docMk/>
          <pc:sldMk cId="3171793037" sldId="265"/>
        </pc:sldMkLst>
        <pc:spChg chg="mod">
          <ac:chgData name="" userId="382d37319ecc2133" providerId="LiveId" clId="{437FB174-99D7-4EC6-8593-1577C88AE605}" dt="2024-03-06T14:35:30.627" v="2769" actId="20577"/>
          <ac:spMkLst>
            <pc:docMk/>
            <pc:sldMk cId="3171793037" sldId="265"/>
            <ac:spMk id="2" creationId="{3302766B-B404-4CE9-A1EF-A2B60B7A5476}"/>
          </ac:spMkLst>
        </pc:spChg>
        <pc:spChg chg="mod">
          <ac:chgData name="" userId="382d37319ecc2133" providerId="LiveId" clId="{437FB174-99D7-4EC6-8593-1577C88AE605}" dt="2024-03-06T17:13:37.812" v="3842" actId="14100"/>
          <ac:spMkLst>
            <pc:docMk/>
            <pc:sldMk cId="3171793037" sldId="265"/>
            <ac:spMk id="3" creationId="{6F6F99D3-F427-4DA3-A746-61467AFA4201}"/>
          </ac:spMkLst>
        </pc:spChg>
        <pc:picChg chg="add mod ord">
          <ac:chgData name="" userId="382d37319ecc2133" providerId="LiveId" clId="{437FB174-99D7-4EC6-8593-1577C88AE605}" dt="2024-03-06T14:24:38.844" v="2703" actId="1076"/>
          <ac:picMkLst>
            <pc:docMk/>
            <pc:sldMk cId="3171793037" sldId="265"/>
            <ac:picMk id="4" creationId="{6D0E2ABB-16E2-46ED-975F-0A3980111FCB}"/>
          </ac:picMkLst>
        </pc:picChg>
      </pc:sldChg>
      <pc:sldChg chg="addSp delSp modSp add modTransition">
        <pc:chgData name="" userId="382d37319ecc2133" providerId="LiveId" clId="{437FB174-99D7-4EC6-8593-1577C88AE605}" dt="2024-03-06T16:51:09.867" v="3818" actId="478"/>
        <pc:sldMkLst>
          <pc:docMk/>
          <pc:sldMk cId="1193242626" sldId="266"/>
        </pc:sldMkLst>
        <pc:spChg chg="del">
          <ac:chgData name="" userId="382d37319ecc2133" providerId="LiveId" clId="{437FB174-99D7-4EC6-8593-1577C88AE605}" dt="2024-03-06T14:36:23.499" v="2777"/>
          <ac:spMkLst>
            <pc:docMk/>
            <pc:sldMk cId="1193242626" sldId="266"/>
            <ac:spMk id="2" creationId="{EEAB0458-3C14-499C-A5F2-2DB24D33C6BE}"/>
          </ac:spMkLst>
        </pc:spChg>
        <pc:spChg chg="del mod">
          <ac:chgData name="" userId="382d37319ecc2133" providerId="LiveId" clId="{437FB174-99D7-4EC6-8593-1577C88AE605}" dt="2024-03-06T16:51:09.867" v="3818" actId="478"/>
          <ac:spMkLst>
            <pc:docMk/>
            <pc:sldMk cId="1193242626" sldId="266"/>
            <ac:spMk id="3" creationId="{343B121F-C207-4BCC-BF8E-9D382C02BA73}"/>
          </ac:spMkLst>
        </pc:spChg>
        <pc:spChg chg="add mod">
          <ac:chgData name="" userId="382d37319ecc2133" providerId="LiveId" clId="{437FB174-99D7-4EC6-8593-1577C88AE605}" dt="2024-03-06T14:42:38.628" v="2854" actId="1076"/>
          <ac:spMkLst>
            <pc:docMk/>
            <pc:sldMk cId="1193242626" sldId="266"/>
            <ac:spMk id="5" creationId="{C287EE27-FFEF-4B9F-A55F-280ED367C2B9}"/>
          </ac:spMkLst>
        </pc:spChg>
        <pc:spChg chg="add mod">
          <ac:chgData name="" userId="382d37319ecc2133" providerId="LiveId" clId="{437FB174-99D7-4EC6-8593-1577C88AE605}" dt="2024-03-06T14:42:58.939" v="2859" actId="1076"/>
          <ac:spMkLst>
            <pc:docMk/>
            <pc:sldMk cId="1193242626" sldId="266"/>
            <ac:spMk id="6" creationId="{C34E6E6C-9131-4D42-ACFE-7F29CB876862}"/>
          </ac:spMkLst>
        </pc:spChg>
        <pc:spChg chg="add del">
          <ac:chgData name="" userId="382d37319ecc2133" providerId="LiveId" clId="{437FB174-99D7-4EC6-8593-1577C88AE605}" dt="2024-03-06T14:40:18.034" v="2838"/>
          <ac:spMkLst>
            <pc:docMk/>
            <pc:sldMk cId="1193242626" sldId="266"/>
            <ac:spMk id="7" creationId="{03D2107B-95C3-4FD9-975D-DDFA138A5D7B}"/>
          </ac:spMkLst>
        </pc:spChg>
        <pc:spChg chg="add mod">
          <ac:chgData name="" userId="382d37319ecc2133" providerId="LiveId" clId="{437FB174-99D7-4EC6-8593-1577C88AE605}" dt="2024-03-06T14:40:23.257" v="2840"/>
          <ac:spMkLst>
            <pc:docMk/>
            <pc:sldMk cId="1193242626" sldId="266"/>
            <ac:spMk id="8" creationId="{2991C300-31C8-4900-A232-EF13F05C5743}"/>
          </ac:spMkLst>
        </pc:spChg>
        <pc:spChg chg="add mod">
          <ac:chgData name="" userId="382d37319ecc2133" providerId="LiveId" clId="{437FB174-99D7-4EC6-8593-1577C88AE605}" dt="2024-03-06T14:43:28.888" v="2877" actId="1076"/>
          <ac:spMkLst>
            <pc:docMk/>
            <pc:sldMk cId="1193242626" sldId="266"/>
            <ac:spMk id="9" creationId="{D7CF38B0-FF26-47DF-A7A3-CD0E4D3544BE}"/>
          </ac:spMkLst>
        </pc:spChg>
        <pc:picChg chg="add mod ord">
          <ac:chgData name="" userId="382d37319ecc2133" providerId="LiveId" clId="{437FB174-99D7-4EC6-8593-1577C88AE605}" dt="2024-03-06T14:36:22.496" v="2776" actId="167"/>
          <ac:picMkLst>
            <pc:docMk/>
            <pc:sldMk cId="1193242626" sldId="266"/>
            <ac:picMk id="4" creationId="{40687D71-E8BF-49E8-9B6F-87D484042038}"/>
          </ac:picMkLst>
        </pc:picChg>
        <pc:picChg chg="add mod">
          <ac:chgData name="" userId="382d37319ecc2133" providerId="LiveId" clId="{437FB174-99D7-4EC6-8593-1577C88AE605}" dt="2024-03-06T14:42:53.390" v="2858" actId="1076"/>
          <ac:picMkLst>
            <pc:docMk/>
            <pc:sldMk cId="1193242626" sldId="266"/>
            <ac:picMk id="11266" creationId="{36B9970A-6585-4AD3-848E-E16DD83E7B90}"/>
          </ac:picMkLst>
        </pc:picChg>
      </pc:sldChg>
      <pc:sldChg chg="addSp modSp add modTransition">
        <pc:chgData name="" userId="382d37319ecc2133" providerId="LiveId" clId="{437FB174-99D7-4EC6-8593-1577C88AE605}" dt="2024-03-06T15:10:20.531" v="3441" actId="20577"/>
        <pc:sldMkLst>
          <pc:docMk/>
          <pc:sldMk cId="3116920326" sldId="267"/>
        </pc:sldMkLst>
        <pc:spChg chg="mod">
          <ac:chgData name="" userId="382d37319ecc2133" providerId="LiveId" clId="{437FB174-99D7-4EC6-8593-1577C88AE605}" dt="2024-03-06T15:00:49.814" v="3136" actId="207"/>
          <ac:spMkLst>
            <pc:docMk/>
            <pc:sldMk cId="3116920326" sldId="267"/>
            <ac:spMk id="2" creationId="{38DD7B0C-A9AC-48DB-BD07-48FB4C4D4231}"/>
          </ac:spMkLst>
        </pc:spChg>
        <pc:spChg chg="mod">
          <ac:chgData name="" userId="382d37319ecc2133" providerId="LiveId" clId="{437FB174-99D7-4EC6-8593-1577C88AE605}" dt="2024-03-06T15:10:20.531" v="3441" actId="20577"/>
          <ac:spMkLst>
            <pc:docMk/>
            <pc:sldMk cId="3116920326" sldId="267"/>
            <ac:spMk id="3" creationId="{EF925B77-2061-4BF2-AACB-0D4EAF0FF894}"/>
          </ac:spMkLst>
        </pc:spChg>
        <pc:picChg chg="add ord">
          <ac:chgData name="" userId="382d37319ecc2133" providerId="LiveId" clId="{437FB174-99D7-4EC6-8593-1577C88AE605}" dt="2024-03-06T15:00:43.531" v="3135" actId="167"/>
          <ac:picMkLst>
            <pc:docMk/>
            <pc:sldMk cId="3116920326" sldId="267"/>
            <ac:picMk id="4" creationId="{5BBF7CD8-321F-46AE-83DB-B0851F279833}"/>
          </ac:picMkLst>
        </pc:picChg>
      </pc:sldChg>
      <pc:sldChg chg="add del modTransition">
        <pc:chgData name="" userId="382d37319ecc2133" providerId="LiveId" clId="{437FB174-99D7-4EC6-8593-1577C88AE605}" dt="2024-03-06T14:44:12.696" v="2883" actId="2696"/>
        <pc:sldMkLst>
          <pc:docMk/>
          <pc:sldMk cId="740768073" sldId="268"/>
        </pc:sldMkLst>
      </pc:sldChg>
      <pc:sldChg chg="add del modTransition">
        <pc:chgData name="" userId="382d37319ecc2133" providerId="LiveId" clId="{437FB174-99D7-4EC6-8593-1577C88AE605}" dt="2024-03-06T14:44:12.168" v="2882" actId="2696"/>
        <pc:sldMkLst>
          <pc:docMk/>
          <pc:sldMk cId="2124155078" sldId="269"/>
        </pc:sldMkLst>
      </pc:sldChg>
      <pc:sldChg chg="add del modTransition">
        <pc:chgData name="" userId="382d37319ecc2133" providerId="LiveId" clId="{437FB174-99D7-4EC6-8593-1577C88AE605}" dt="2024-03-06T14:44:11.630" v="2881" actId="2696"/>
        <pc:sldMkLst>
          <pc:docMk/>
          <pc:sldMk cId="3675836538" sldId="270"/>
        </pc:sldMkLst>
      </pc:sldChg>
      <pc:sldChg chg="add del modTransition">
        <pc:chgData name="" userId="382d37319ecc2133" providerId="LiveId" clId="{437FB174-99D7-4EC6-8593-1577C88AE605}" dt="2024-03-06T14:44:08.572" v="2878" actId="2696"/>
        <pc:sldMkLst>
          <pc:docMk/>
          <pc:sldMk cId="970585572" sldId="271"/>
        </pc:sldMkLst>
      </pc:sldChg>
      <pc:sldChg chg="addSp modSp add del modTransition">
        <pc:chgData name="" userId="382d37319ecc2133" providerId="LiveId" clId="{437FB174-99D7-4EC6-8593-1577C88AE605}" dt="2024-03-06T15:15:47.955" v="3457" actId="2696"/>
        <pc:sldMkLst>
          <pc:docMk/>
          <pc:sldMk cId="1731855251" sldId="272"/>
        </pc:sldMkLst>
        <pc:spChg chg="mod">
          <ac:chgData name="" userId="382d37319ecc2133" providerId="LiveId" clId="{437FB174-99D7-4EC6-8593-1577C88AE605}" dt="2024-03-05T13:29:59.246" v="430" actId="5793"/>
          <ac:spMkLst>
            <pc:docMk/>
            <pc:sldMk cId="1731855251" sldId="272"/>
            <ac:spMk id="3" creationId="{E0278E7A-9F43-4E6F-AD7A-D6192C7EAC58}"/>
          </ac:spMkLst>
        </pc:spChg>
        <pc:picChg chg="add ord">
          <ac:chgData name="" userId="382d37319ecc2133" providerId="LiveId" clId="{437FB174-99D7-4EC6-8593-1577C88AE605}" dt="2024-03-06T15:15:34.720" v="3456" actId="167"/>
          <ac:picMkLst>
            <pc:docMk/>
            <pc:sldMk cId="1731855251" sldId="272"/>
            <ac:picMk id="4" creationId="{DDE661D2-7EDF-4138-A103-D24B7BD6EA13}"/>
          </ac:picMkLst>
        </pc:picChg>
      </pc:sldChg>
      <pc:sldChg chg="addSp delSp modSp add modTransition">
        <pc:chgData name="" userId="382d37319ecc2133" providerId="LiveId" clId="{437FB174-99D7-4EC6-8593-1577C88AE605}" dt="2024-03-06T16:05:57.289" v="3752"/>
        <pc:sldMkLst>
          <pc:docMk/>
          <pc:sldMk cId="2155897784" sldId="273"/>
        </pc:sldMkLst>
        <pc:spChg chg="mod">
          <ac:chgData name="" userId="382d37319ecc2133" providerId="LiveId" clId="{437FB174-99D7-4EC6-8593-1577C88AE605}" dt="2024-03-06T15:12:56.908" v="3443" actId="20577"/>
          <ac:spMkLst>
            <pc:docMk/>
            <pc:sldMk cId="2155897784" sldId="273"/>
            <ac:spMk id="2" creationId="{437CBB74-4AAC-4B8F-AF69-70EBFBC54437}"/>
          </ac:spMkLst>
        </pc:spChg>
        <pc:spChg chg="add del mod ord">
          <ac:chgData name="" userId="382d37319ecc2133" providerId="LiveId" clId="{437FB174-99D7-4EC6-8593-1577C88AE605}" dt="2024-03-06T13:32:51.287" v="2155" actId="478"/>
          <ac:spMkLst>
            <pc:docMk/>
            <pc:sldMk cId="2155897784" sldId="273"/>
            <ac:spMk id="5" creationId="{22635C17-FE33-4BD8-B08E-EA9EC32398E2}"/>
          </ac:spMkLst>
        </pc:spChg>
        <pc:spChg chg="add mod ord">
          <ac:chgData name="" userId="382d37319ecc2133" providerId="LiveId" clId="{437FB174-99D7-4EC6-8593-1577C88AE605}" dt="2024-03-06T13:33:07.652" v="2158" actId="14100"/>
          <ac:spMkLst>
            <pc:docMk/>
            <pc:sldMk cId="2155897784" sldId="273"/>
            <ac:spMk id="6" creationId="{0F7929D0-9CC4-4685-81B7-14AE71DEA0B2}"/>
          </ac:spMkLst>
        </pc:spChg>
        <pc:spChg chg="add del">
          <ac:chgData name="" userId="382d37319ecc2133" providerId="LiveId" clId="{437FB174-99D7-4EC6-8593-1577C88AE605}" dt="2024-03-06T13:33:18.234" v="2161" actId="478"/>
          <ac:spMkLst>
            <pc:docMk/>
            <pc:sldMk cId="2155897784" sldId="273"/>
            <ac:spMk id="7" creationId="{1A85F442-637E-4D84-BBD1-96B7B7772687}"/>
          </ac:spMkLst>
        </pc:spChg>
        <pc:spChg chg="add mod">
          <ac:chgData name="" userId="382d37319ecc2133" providerId="LiveId" clId="{437FB174-99D7-4EC6-8593-1577C88AE605}" dt="2024-03-06T13:37:03.872" v="2203" actId="1076"/>
          <ac:spMkLst>
            <pc:docMk/>
            <pc:sldMk cId="2155897784" sldId="273"/>
            <ac:spMk id="8" creationId="{3B280E1E-AE0E-4800-A4E7-C3139993598A}"/>
          </ac:spMkLst>
        </pc:spChg>
        <pc:picChg chg="mod">
          <ac:chgData name="" userId="382d37319ecc2133" providerId="LiveId" clId="{437FB174-99D7-4EC6-8593-1577C88AE605}" dt="2024-03-06T13:37:27.494" v="2204" actId="1076"/>
          <ac:picMkLst>
            <pc:docMk/>
            <pc:sldMk cId="2155897784" sldId="273"/>
            <ac:picMk id="4" creationId="{9AF66009-D1B5-44CA-B53C-385BCB36BB55}"/>
          </ac:picMkLst>
        </pc:picChg>
        <pc:picChg chg="add del mod">
          <ac:chgData name="" userId="382d37319ecc2133" providerId="LiveId" clId="{437FB174-99D7-4EC6-8593-1577C88AE605}" dt="2024-03-06T13:36:27.207" v="2196" actId="478"/>
          <ac:picMkLst>
            <pc:docMk/>
            <pc:sldMk cId="2155897784" sldId="273"/>
            <ac:picMk id="8200" creationId="{CA1FF286-BC75-4EA9-AC75-21A08F83AD35}"/>
          </ac:picMkLst>
        </pc:picChg>
        <pc:picChg chg="add mod ord">
          <ac:chgData name="" userId="382d37319ecc2133" providerId="LiveId" clId="{437FB174-99D7-4EC6-8593-1577C88AE605}" dt="2024-03-06T13:36:53.357" v="2202" actId="1076"/>
          <ac:picMkLst>
            <pc:docMk/>
            <pc:sldMk cId="2155897784" sldId="273"/>
            <ac:picMk id="8202" creationId="{4F166D9F-F780-4864-A814-0C446B84AF55}"/>
          </ac:picMkLst>
        </pc:picChg>
      </pc:sldChg>
      <pc:sldChg chg="addSp delSp modSp add del ord modTransition addAnim delAnim">
        <pc:chgData name="" userId="382d37319ecc2133" providerId="LiveId" clId="{437FB174-99D7-4EC6-8593-1577C88AE605}" dt="2024-03-05T12:47:13.055" v="231"/>
        <pc:sldMkLst>
          <pc:docMk/>
          <pc:sldMk cId="3162794858" sldId="273"/>
        </pc:sldMkLst>
        <pc:spChg chg="add del">
          <ac:chgData name="" userId="382d37319ecc2133" providerId="LiveId" clId="{437FB174-99D7-4EC6-8593-1577C88AE605}" dt="2024-03-05T12:47:12.278" v="228" actId="478"/>
          <ac:spMkLst>
            <pc:docMk/>
            <pc:sldMk cId="3162794858" sldId="273"/>
            <ac:spMk id="2" creationId="{AC882F2A-2360-4078-A0B1-32C467F40EF7}"/>
          </ac:spMkLst>
        </pc:spChg>
        <pc:spChg chg="add del">
          <ac:chgData name="" userId="382d37319ecc2133" providerId="LiveId" clId="{437FB174-99D7-4EC6-8593-1577C88AE605}" dt="2024-03-05T12:47:11.140" v="225" actId="478"/>
          <ac:spMkLst>
            <pc:docMk/>
            <pc:sldMk cId="3162794858" sldId="273"/>
            <ac:spMk id="3" creationId="{B292B798-8515-4A4E-B65B-B03551B338D5}"/>
          </ac:spMkLst>
        </pc:spChg>
        <pc:spChg chg="add del mod">
          <ac:chgData name="" userId="382d37319ecc2133" providerId="LiveId" clId="{437FB174-99D7-4EC6-8593-1577C88AE605}" dt="2024-03-05T12:47:12.278" v="228" actId="478"/>
          <ac:spMkLst>
            <pc:docMk/>
            <pc:sldMk cId="3162794858" sldId="273"/>
            <ac:spMk id="5" creationId="{B205F2AA-20D1-4A77-AE46-6CEE3D495E4A}"/>
          </ac:spMkLst>
        </pc:spChg>
        <pc:spChg chg="add del">
          <ac:chgData name="" userId="382d37319ecc2133" providerId="LiveId" clId="{437FB174-99D7-4EC6-8593-1577C88AE605}" dt="2024-03-05T12:47:12.509" v="229" actId="478"/>
          <ac:spMkLst>
            <pc:docMk/>
            <pc:sldMk cId="3162794858" sldId="273"/>
            <ac:spMk id="13" creationId="{F0067417-C168-4B9C-8365-D4DBDAA507BF}"/>
          </ac:spMkLst>
        </pc:spChg>
        <pc:spChg chg="add del">
          <ac:chgData name="" userId="382d37319ecc2133" providerId="LiveId" clId="{437FB174-99D7-4EC6-8593-1577C88AE605}" dt="2024-03-05T12:47:11.340" v="226" actId="478"/>
          <ac:spMkLst>
            <pc:docMk/>
            <pc:sldMk cId="3162794858" sldId="273"/>
            <ac:spMk id="17" creationId="{55CD5CE1-9155-4A65-8849-2049E7C11EC0}"/>
          </ac:spMkLst>
        </pc:spChg>
      </pc:sldChg>
      <pc:sldChg chg="addSp modSp add modTransition">
        <pc:chgData name="" userId="382d37319ecc2133" providerId="LiveId" clId="{437FB174-99D7-4EC6-8593-1577C88AE605}" dt="2024-03-06T16:05:57.289" v="3752"/>
        <pc:sldMkLst>
          <pc:docMk/>
          <pc:sldMk cId="1155463221" sldId="274"/>
        </pc:sldMkLst>
        <pc:spChg chg="mod">
          <ac:chgData name="" userId="382d37319ecc2133" providerId="LiveId" clId="{437FB174-99D7-4EC6-8593-1577C88AE605}" dt="2024-03-06T15:12:58.493" v="3444" actId="20577"/>
          <ac:spMkLst>
            <pc:docMk/>
            <pc:sldMk cId="1155463221" sldId="274"/>
            <ac:spMk id="2" creationId="{437CBB74-4AAC-4B8F-AF69-70EBFBC54437}"/>
          </ac:spMkLst>
        </pc:spChg>
        <pc:picChg chg="mod">
          <ac:chgData name="" userId="382d37319ecc2133" providerId="LiveId" clId="{437FB174-99D7-4EC6-8593-1577C88AE605}" dt="2024-03-06T13:22:42.166" v="2138" actId="1076"/>
          <ac:picMkLst>
            <pc:docMk/>
            <pc:sldMk cId="1155463221" sldId="274"/>
            <ac:picMk id="4" creationId="{9AF66009-D1B5-44CA-B53C-385BCB36BB55}"/>
          </ac:picMkLst>
        </pc:picChg>
        <pc:picChg chg="add mod">
          <ac:chgData name="" userId="382d37319ecc2133" providerId="LiveId" clId="{437FB174-99D7-4EC6-8593-1577C88AE605}" dt="2024-03-06T13:46:49.389" v="2210" actId="1076"/>
          <ac:picMkLst>
            <pc:docMk/>
            <pc:sldMk cId="1155463221" sldId="274"/>
            <ac:picMk id="7170" creationId="{AB627E92-F27F-4994-9621-7B09050761BA}"/>
          </ac:picMkLst>
        </pc:picChg>
      </pc:sldChg>
      <pc:sldChg chg="addSp delSp modSp add">
        <pc:chgData name="" userId="382d37319ecc2133" providerId="LiveId" clId="{437FB174-99D7-4EC6-8593-1577C88AE605}" dt="2024-03-06T14:13:01.636" v="2395" actId="13822"/>
        <pc:sldMkLst>
          <pc:docMk/>
          <pc:sldMk cId="3222733135" sldId="275"/>
        </pc:sldMkLst>
        <pc:spChg chg="mod">
          <ac:chgData name="" userId="382d37319ecc2133" providerId="LiveId" clId="{437FB174-99D7-4EC6-8593-1577C88AE605}" dt="2024-03-06T14:06:24.894" v="2388" actId="207"/>
          <ac:spMkLst>
            <pc:docMk/>
            <pc:sldMk cId="3222733135" sldId="275"/>
            <ac:spMk id="2" creationId="{D8B34559-D000-42A3-8C8C-74511A31F048}"/>
          </ac:spMkLst>
        </pc:spChg>
        <pc:spChg chg="add mod ord">
          <ac:chgData name="" userId="382d37319ecc2133" providerId="LiveId" clId="{437FB174-99D7-4EC6-8593-1577C88AE605}" dt="2024-03-06T14:06:49.809" v="2393" actId="207"/>
          <ac:spMkLst>
            <pc:docMk/>
            <pc:sldMk cId="3222733135" sldId="275"/>
            <ac:spMk id="3" creationId="{4AB39DE0-8882-4A7E-AED1-EC1D9AD05124}"/>
          </ac:spMkLst>
        </pc:spChg>
        <pc:picChg chg="del">
          <ac:chgData name="" userId="382d37319ecc2133" providerId="LiveId" clId="{437FB174-99D7-4EC6-8593-1577C88AE605}" dt="2024-03-06T14:06:22.523" v="2387" actId="478"/>
          <ac:picMkLst>
            <pc:docMk/>
            <pc:sldMk cId="3222733135" sldId="275"/>
            <ac:picMk id="5" creationId="{0AAC93F7-1645-4BDA-8E17-8B103C5E2CF6}"/>
          </ac:picMkLst>
        </pc:picChg>
        <pc:cxnChg chg="add mod">
          <ac:chgData name="" userId="382d37319ecc2133" providerId="LiveId" clId="{437FB174-99D7-4EC6-8593-1577C88AE605}" dt="2024-03-06T14:13:01.636" v="2395" actId="13822"/>
          <ac:cxnSpMkLst>
            <pc:docMk/>
            <pc:sldMk cId="3222733135" sldId="275"/>
            <ac:cxnSpMk id="7" creationId="{772DDD6D-98D7-4CB3-9D92-03ED1B7E5BBB}"/>
          </ac:cxnSpMkLst>
        </pc:cxnChg>
      </pc:sldChg>
      <pc:sldChg chg="add del">
        <pc:chgData name="" userId="382d37319ecc2133" providerId="LiveId" clId="{437FB174-99D7-4EC6-8593-1577C88AE605}" dt="2024-03-06T15:14:56.689" v="3454" actId="2696"/>
        <pc:sldMkLst>
          <pc:docMk/>
          <pc:sldMk cId="53964066" sldId="276"/>
        </pc:sldMkLst>
      </pc:sldChg>
      <pc:sldChg chg="modSp add">
        <pc:chgData name="" userId="382d37319ecc2133" providerId="LiveId" clId="{437FB174-99D7-4EC6-8593-1577C88AE605}" dt="2024-03-06T14:13:18.233" v="2405" actId="14100"/>
        <pc:sldMkLst>
          <pc:docMk/>
          <pc:sldMk cId="575398526" sldId="277"/>
        </pc:sldMkLst>
        <pc:cxnChg chg="mod">
          <ac:chgData name="" userId="382d37319ecc2133" providerId="LiveId" clId="{437FB174-99D7-4EC6-8593-1577C88AE605}" dt="2024-03-06T14:13:18.233" v="2405" actId="14100"/>
          <ac:cxnSpMkLst>
            <pc:docMk/>
            <pc:sldMk cId="575398526" sldId="277"/>
            <ac:cxnSpMk id="7" creationId="{772DDD6D-98D7-4CB3-9D92-03ED1B7E5BBB}"/>
          </ac:cxnSpMkLst>
        </pc:cxnChg>
      </pc:sldChg>
      <pc:sldChg chg="modSp add">
        <pc:chgData name="" userId="382d37319ecc2133" providerId="LiveId" clId="{437FB174-99D7-4EC6-8593-1577C88AE605}" dt="2024-03-06T14:13:28.357" v="2408" actId="14100"/>
        <pc:sldMkLst>
          <pc:docMk/>
          <pc:sldMk cId="3783053777" sldId="278"/>
        </pc:sldMkLst>
        <pc:cxnChg chg="mod">
          <ac:chgData name="" userId="382d37319ecc2133" providerId="LiveId" clId="{437FB174-99D7-4EC6-8593-1577C88AE605}" dt="2024-03-06T14:13:28.357" v="2408" actId="14100"/>
          <ac:cxnSpMkLst>
            <pc:docMk/>
            <pc:sldMk cId="3783053777" sldId="278"/>
            <ac:cxnSpMk id="7" creationId="{772DDD6D-98D7-4CB3-9D92-03ED1B7E5BBB}"/>
          </ac:cxnSpMkLst>
        </pc:cxnChg>
      </pc:sldChg>
      <pc:sldChg chg="modSp add">
        <pc:chgData name="" userId="382d37319ecc2133" providerId="LiveId" clId="{437FB174-99D7-4EC6-8593-1577C88AE605}" dt="2024-03-06T14:13:36.348" v="2410" actId="14100"/>
        <pc:sldMkLst>
          <pc:docMk/>
          <pc:sldMk cId="3056307611" sldId="279"/>
        </pc:sldMkLst>
        <pc:cxnChg chg="mod">
          <ac:chgData name="" userId="382d37319ecc2133" providerId="LiveId" clId="{437FB174-99D7-4EC6-8593-1577C88AE605}" dt="2024-03-06T14:13:36.348" v="2410" actId="14100"/>
          <ac:cxnSpMkLst>
            <pc:docMk/>
            <pc:sldMk cId="3056307611" sldId="279"/>
            <ac:cxnSpMk id="7" creationId="{772DDD6D-98D7-4CB3-9D92-03ED1B7E5BBB}"/>
          </ac:cxnSpMkLst>
        </pc:cxnChg>
      </pc:sldChg>
      <pc:sldChg chg="modSp add">
        <pc:chgData name="" userId="382d37319ecc2133" providerId="LiveId" clId="{437FB174-99D7-4EC6-8593-1577C88AE605}" dt="2024-03-06T14:13:41.835" v="2411" actId="1076"/>
        <pc:sldMkLst>
          <pc:docMk/>
          <pc:sldMk cId="3052122769" sldId="280"/>
        </pc:sldMkLst>
        <pc:cxnChg chg="mod">
          <ac:chgData name="" userId="382d37319ecc2133" providerId="LiveId" clId="{437FB174-99D7-4EC6-8593-1577C88AE605}" dt="2024-03-06T14:13:41.835" v="2411" actId="1076"/>
          <ac:cxnSpMkLst>
            <pc:docMk/>
            <pc:sldMk cId="3052122769" sldId="280"/>
            <ac:cxnSpMk id="7" creationId="{772DDD6D-98D7-4CB3-9D92-03ED1B7E5BBB}"/>
          </ac:cxnSpMkLst>
        </pc:cxnChg>
      </pc:sldChg>
      <pc:sldChg chg="modSp add">
        <pc:chgData name="" userId="382d37319ecc2133" providerId="LiveId" clId="{437FB174-99D7-4EC6-8593-1577C88AE605}" dt="2024-03-06T14:13:48.508" v="2413" actId="14100"/>
        <pc:sldMkLst>
          <pc:docMk/>
          <pc:sldMk cId="3783379169" sldId="281"/>
        </pc:sldMkLst>
        <pc:cxnChg chg="mod">
          <ac:chgData name="" userId="382d37319ecc2133" providerId="LiveId" clId="{437FB174-99D7-4EC6-8593-1577C88AE605}" dt="2024-03-06T14:13:48.508" v="2413" actId="14100"/>
          <ac:cxnSpMkLst>
            <pc:docMk/>
            <pc:sldMk cId="3783379169" sldId="281"/>
            <ac:cxnSpMk id="7" creationId="{772DDD6D-98D7-4CB3-9D92-03ED1B7E5BBB}"/>
          </ac:cxnSpMkLst>
        </pc:cxnChg>
      </pc:sldChg>
      <pc:sldChg chg="modSp add">
        <pc:chgData name="" userId="382d37319ecc2133" providerId="LiveId" clId="{437FB174-99D7-4EC6-8593-1577C88AE605}" dt="2024-03-06T14:13:56.199" v="2414" actId="1076"/>
        <pc:sldMkLst>
          <pc:docMk/>
          <pc:sldMk cId="1674631504" sldId="282"/>
        </pc:sldMkLst>
        <pc:cxnChg chg="mod">
          <ac:chgData name="" userId="382d37319ecc2133" providerId="LiveId" clId="{437FB174-99D7-4EC6-8593-1577C88AE605}" dt="2024-03-06T14:13:56.199" v="2414" actId="1076"/>
          <ac:cxnSpMkLst>
            <pc:docMk/>
            <pc:sldMk cId="1674631504" sldId="282"/>
            <ac:cxnSpMk id="7" creationId="{772DDD6D-98D7-4CB3-9D92-03ED1B7E5BBB}"/>
          </ac:cxnSpMkLst>
        </pc:cxnChg>
      </pc:sldChg>
      <pc:sldChg chg="modSp add">
        <pc:chgData name="" userId="382d37319ecc2133" providerId="LiveId" clId="{437FB174-99D7-4EC6-8593-1577C88AE605}" dt="2024-03-06T14:14:06.524" v="2416" actId="14100"/>
        <pc:sldMkLst>
          <pc:docMk/>
          <pc:sldMk cId="869559592" sldId="283"/>
        </pc:sldMkLst>
        <pc:cxnChg chg="mod">
          <ac:chgData name="" userId="382d37319ecc2133" providerId="LiveId" clId="{437FB174-99D7-4EC6-8593-1577C88AE605}" dt="2024-03-06T14:14:06.524" v="2416" actId="14100"/>
          <ac:cxnSpMkLst>
            <pc:docMk/>
            <pc:sldMk cId="869559592" sldId="283"/>
            <ac:cxnSpMk id="7" creationId="{772DDD6D-98D7-4CB3-9D92-03ED1B7E5BBB}"/>
          </ac:cxnSpMkLst>
        </pc:cxnChg>
      </pc:sldChg>
      <pc:sldChg chg="addSp delSp modSp add">
        <pc:chgData name="" userId="382d37319ecc2133" providerId="LiveId" clId="{437FB174-99D7-4EC6-8593-1577C88AE605}" dt="2024-03-06T14:17:08.420" v="2443" actId="14100"/>
        <pc:sldMkLst>
          <pc:docMk/>
          <pc:sldMk cId="654569373" sldId="284"/>
        </pc:sldMkLst>
        <pc:spChg chg="add mod">
          <ac:chgData name="" userId="382d37319ecc2133" providerId="LiveId" clId="{437FB174-99D7-4EC6-8593-1577C88AE605}" dt="2024-03-06T14:17:08.420" v="2443" actId="14100"/>
          <ac:spMkLst>
            <pc:docMk/>
            <pc:sldMk cId="654569373" sldId="284"/>
            <ac:spMk id="6" creationId="{33F38BC5-D808-4666-90E1-FDC87537D937}"/>
          </ac:spMkLst>
        </pc:spChg>
        <pc:cxnChg chg="add del mod">
          <ac:chgData name="" userId="382d37319ecc2133" providerId="LiveId" clId="{437FB174-99D7-4EC6-8593-1577C88AE605}" dt="2024-03-06T14:14:49.500" v="2421" actId="478"/>
          <ac:cxnSpMkLst>
            <pc:docMk/>
            <pc:sldMk cId="654569373" sldId="284"/>
            <ac:cxnSpMk id="7" creationId="{772DDD6D-98D7-4CB3-9D92-03ED1B7E5BBB}"/>
          </ac:cxnSpMkLst>
        </pc:cxnChg>
      </pc:sldChg>
      <pc:sldChg chg="modSp add">
        <pc:chgData name="" userId="382d37319ecc2133" providerId="LiveId" clId="{437FB174-99D7-4EC6-8593-1577C88AE605}" dt="2024-03-06T14:22:03.120" v="2615" actId="20577"/>
        <pc:sldMkLst>
          <pc:docMk/>
          <pc:sldMk cId="173714586" sldId="285"/>
        </pc:sldMkLst>
        <pc:spChg chg="mod">
          <ac:chgData name="" userId="382d37319ecc2133" providerId="LiveId" clId="{437FB174-99D7-4EC6-8593-1577C88AE605}" dt="2024-03-06T14:22:03.120" v="2615" actId="20577"/>
          <ac:spMkLst>
            <pc:docMk/>
            <pc:sldMk cId="173714586" sldId="285"/>
            <ac:spMk id="6" creationId="{33F38BC5-D808-4666-90E1-FDC87537D937}"/>
          </ac:spMkLst>
        </pc:spChg>
        <pc:cxnChg chg="mod">
          <ac:chgData name="" userId="382d37319ecc2133" providerId="LiveId" clId="{437FB174-99D7-4EC6-8593-1577C88AE605}" dt="2024-03-06T14:19:48.991" v="2540" actId="14100"/>
          <ac:cxnSpMkLst>
            <pc:docMk/>
            <pc:sldMk cId="173714586" sldId="285"/>
            <ac:cxnSpMk id="7" creationId="{772DDD6D-98D7-4CB3-9D92-03ED1B7E5BBB}"/>
          </ac:cxnSpMkLst>
        </pc:cxnChg>
      </pc:sldChg>
      <pc:sldChg chg="addSp modSp add modTransition modAnim">
        <pc:chgData name="" userId="382d37319ecc2133" providerId="LiveId" clId="{437FB174-99D7-4EC6-8593-1577C88AE605}" dt="2024-03-06T15:14:22.015" v="3453"/>
        <pc:sldMkLst>
          <pc:docMk/>
          <pc:sldMk cId="32442292" sldId="286"/>
        </pc:sldMkLst>
        <pc:spChg chg="mod">
          <ac:chgData name="" userId="382d37319ecc2133" providerId="LiveId" clId="{437FB174-99D7-4EC6-8593-1577C88AE605}" dt="2024-03-06T14:48:44.341" v="2972" actId="207"/>
          <ac:spMkLst>
            <pc:docMk/>
            <pc:sldMk cId="32442292" sldId="286"/>
            <ac:spMk id="2" creationId="{0D0CC032-853F-4D2F-BA7B-CB75222A7D12}"/>
          </ac:spMkLst>
        </pc:spChg>
        <pc:spChg chg="mod">
          <ac:chgData name="" userId="382d37319ecc2133" providerId="LiveId" clId="{437FB174-99D7-4EC6-8593-1577C88AE605}" dt="2024-03-06T14:56:11.010" v="3096" actId="207"/>
          <ac:spMkLst>
            <pc:docMk/>
            <pc:sldMk cId="32442292" sldId="286"/>
            <ac:spMk id="3" creationId="{943231F3-1AB0-43B2-9AE2-61EB4ACE6209}"/>
          </ac:spMkLst>
        </pc:spChg>
        <pc:spChg chg="add mod ord">
          <ac:chgData name="" userId="382d37319ecc2133" providerId="LiveId" clId="{437FB174-99D7-4EC6-8593-1577C88AE605}" dt="2024-03-06T14:55:38.575" v="3091" actId="2085"/>
          <ac:spMkLst>
            <pc:docMk/>
            <pc:sldMk cId="32442292" sldId="286"/>
            <ac:spMk id="4" creationId="{AE17CF05-5EFE-4C68-8A88-E3FE59562BAF}"/>
          </ac:spMkLst>
        </pc:spChg>
        <pc:picChg chg="add mod ord">
          <ac:chgData name="" userId="382d37319ecc2133" providerId="LiveId" clId="{437FB174-99D7-4EC6-8593-1577C88AE605}" dt="2024-03-06T14:45:18.730" v="2924" actId="167"/>
          <ac:picMkLst>
            <pc:docMk/>
            <pc:sldMk cId="32442292" sldId="286"/>
            <ac:picMk id="12290" creationId="{99490158-B2AE-43D2-BE33-CF77C2DAF904}"/>
          </ac:picMkLst>
        </pc:picChg>
        <pc:picChg chg="add mod ord">
          <ac:chgData name="" userId="382d37319ecc2133" providerId="LiveId" clId="{437FB174-99D7-4EC6-8593-1577C88AE605}" dt="2024-03-06T14:55:08.007" v="3087" actId="171"/>
          <ac:picMkLst>
            <pc:docMk/>
            <pc:sldMk cId="32442292" sldId="286"/>
            <ac:picMk id="12292" creationId="{868C9753-3CAB-4D5F-9E88-2FB5560DFB34}"/>
          </ac:picMkLst>
        </pc:picChg>
      </pc:sldChg>
      <pc:sldChg chg="delSp modSp add modTransition delAnim modAnim">
        <pc:chgData name="" userId="382d37319ecc2133" providerId="LiveId" clId="{437FB174-99D7-4EC6-8593-1577C88AE605}" dt="2024-03-06T15:33:22.483" v="3707"/>
        <pc:sldMkLst>
          <pc:docMk/>
          <pc:sldMk cId="415003888" sldId="287"/>
        </pc:sldMkLst>
        <pc:spChg chg="mod">
          <ac:chgData name="" userId="382d37319ecc2133" providerId="LiveId" clId="{437FB174-99D7-4EC6-8593-1577C88AE605}" dt="2024-03-06T15:18:31.384" v="3504" actId="6549"/>
          <ac:spMkLst>
            <pc:docMk/>
            <pc:sldMk cId="415003888" sldId="287"/>
            <ac:spMk id="2" creationId="{AC882F2A-2360-4078-A0B1-32C467F40EF7}"/>
          </ac:spMkLst>
        </pc:spChg>
        <pc:spChg chg="del mod">
          <ac:chgData name="" userId="382d37319ecc2133" providerId="LiveId" clId="{437FB174-99D7-4EC6-8593-1577C88AE605}" dt="2024-03-06T15:17:21.257" v="3470" actId="478"/>
          <ac:spMkLst>
            <pc:docMk/>
            <pc:sldMk cId="415003888" sldId="287"/>
            <ac:spMk id="3" creationId="{B292B798-8515-4A4E-B65B-B03551B338D5}"/>
          </ac:spMkLst>
        </pc:spChg>
        <pc:spChg chg="mod">
          <ac:chgData name="" userId="382d37319ecc2133" providerId="LiveId" clId="{437FB174-99D7-4EC6-8593-1577C88AE605}" dt="2024-03-06T15:19:03.895" v="3510" actId="14100"/>
          <ac:spMkLst>
            <pc:docMk/>
            <pc:sldMk cId="415003888" sldId="287"/>
            <ac:spMk id="13" creationId="{F0067417-C168-4B9C-8365-D4DBDAA507BF}"/>
          </ac:spMkLst>
        </pc:spChg>
        <pc:picChg chg="mod">
          <ac:chgData name="" userId="382d37319ecc2133" providerId="LiveId" clId="{437FB174-99D7-4EC6-8593-1577C88AE605}" dt="2024-03-06T15:26:07.057" v="3573" actId="14100"/>
          <ac:picMkLst>
            <pc:docMk/>
            <pc:sldMk cId="415003888" sldId="287"/>
            <ac:picMk id="6" creationId="{9A9343C1-68ED-4616-B8E0-7C318F19D249}"/>
          </ac:picMkLst>
        </pc:picChg>
      </pc:sldChg>
      <pc:sldChg chg="addSp delSp modSp add modAnim">
        <pc:chgData name="" userId="382d37319ecc2133" providerId="LiveId" clId="{437FB174-99D7-4EC6-8593-1577C88AE605}" dt="2024-03-06T16:43:38.856" v="3817"/>
        <pc:sldMkLst>
          <pc:docMk/>
          <pc:sldMk cId="3546223117" sldId="288"/>
        </pc:sldMkLst>
        <pc:spChg chg="mod ord">
          <ac:chgData name="" userId="382d37319ecc2133" providerId="LiveId" clId="{437FB174-99D7-4EC6-8593-1577C88AE605}" dt="2024-03-06T16:17:55.504" v="3814" actId="207"/>
          <ac:spMkLst>
            <pc:docMk/>
            <pc:sldMk cId="3546223117" sldId="288"/>
            <ac:spMk id="2" creationId="{FE53EC56-587B-40B6-B935-68B3D48DC310}"/>
          </ac:spMkLst>
        </pc:spChg>
        <pc:spChg chg="del mod">
          <ac:chgData name="" userId="382d37319ecc2133" providerId="LiveId" clId="{437FB174-99D7-4EC6-8593-1577C88AE605}" dt="2024-03-06T15:27:13.023" v="3582" actId="478"/>
          <ac:spMkLst>
            <pc:docMk/>
            <pc:sldMk cId="3546223117" sldId="288"/>
            <ac:spMk id="3" creationId="{28D44006-5E03-4859-8ECD-06C583210DFD}"/>
          </ac:spMkLst>
        </pc:spChg>
        <pc:spChg chg="add mod">
          <ac:chgData name="" userId="382d37319ecc2133" providerId="LiveId" clId="{437FB174-99D7-4EC6-8593-1577C88AE605}" dt="2024-03-06T16:13:27.815" v="3781" actId="207"/>
          <ac:spMkLst>
            <pc:docMk/>
            <pc:sldMk cId="3546223117" sldId="288"/>
            <ac:spMk id="3" creationId="{E400F2A1-F39F-48E8-B496-73CB45BA0A94}"/>
          </ac:spMkLst>
        </pc:spChg>
        <pc:spChg chg="add mod ord">
          <ac:chgData name="" userId="382d37319ecc2133" providerId="LiveId" clId="{437FB174-99D7-4EC6-8593-1577C88AE605}" dt="2024-03-06T16:13:03.190" v="3779" actId="14100"/>
          <ac:spMkLst>
            <pc:docMk/>
            <pc:sldMk cId="3546223117" sldId="288"/>
            <ac:spMk id="4" creationId="{FB6FEDF4-A9E3-45A5-AB63-679B8498D20E}"/>
          </ac:spMkLst>
        </pc:spChg>
        <pc:spChg chg="add mod ord">
          <ac:chgData name="" userId="382d37319ecc2133" providerId="LiveId" clId="{437FB174-99D7-4EC6-8593-1577C88AE605}" dt="2024-03-06T16:17:48.589" v="3813" actId="1076"/>
          <ac:spMkLst>
            <pc:docMk/>
            <pc:sldMk cId="3546223117" sldId="288"/>
            <ac:spMk id="7" creationId="{CAC4B19B-7C7A-41EC-9841-5F7D7407B8C9}"/>
          </ac:spMkLst>
        </pc:spChg>
        <pc:picChg chg="add mod ord">
          <ac:chgData name="" userId="382d37319ecc2133" providerId="LiveId" clId="{437FB174-99D7-4EC6-8593-1577C88AE605}" dt="2024-03-06T16:12:22.998" v="3775" actId="1076"/>
          <ac:picMkLst>
            <pc:docMk/>
            <pc:sldMk cId="3546223117" sldId="288"/>
            <ac:picMk id="5" creationId="{9F4C1F99-37A3-442E-929C-D8CB8C2AE95E}"/>
          </ac:picMkLst>
        </pc:picChg>
        <pc:picChg chg="add mod">
          <ac:chgData name="" userId="382d37319ecc2133" providerId="LiveId" clId="{437FB174-99D7-4EC6-8593-1577C88AE605}" dt="2024-03-06T15:25:27.319" v="3568" actId="14100"/>
          <ac:picMkLst>
            <pc:docMk/>
            <pc:sldMk cId="3546223117" sldId="288"/>
            <ac:picMk id="13314" creationId="{1DDF7472-8909-4843-B88E-B80360C79E9A}"/>
          </ac:picMkLst>
        </pc:picChg>
      </pc:sldChg>
      <pc:sldMasterChg chg="modTransition modSldLayout">
        <pc:chgData name="" userId="382d37319ecc2133" providerId="LiveId" clId="{437FB174-99D7-4EC6-8593-1577C88AE605}" dt="2024-03-05T19:12:59.215" v="1209"/>
        <pc:sldMasterMkLst>
          <pc:docMk/>
          <pc:sldMasterMk cId="3251050964" sldId="2147483648"/>
        </pc:sldMasterMkLst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3105801143" sldId="2147483649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2523990859" sldId="2147483650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2854295125" sldId="2147483651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2214661676" sldId="2147483652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952597313" sldId="2147483653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3901617224" sldId="2147483654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2492261475" sldId="2147483655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2930528048" sldId="2147483656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2327332733" sldId="2147483657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1574139801" sldId="2147483658"/>
          </pc:sldLayoutMkLst>
        </pc:sldLayoutChg>
        <pc:sldLayoutChg chg="modTransition">
          <pc:chgData name="" userId="382d37319ecc2133" providerId="LiveId" clId="{437FB174-99D7-4EC6-8593-1577C88AE605}" dt="2024-03-05T19:12:59.215" v="1209"/>
          <pc:sldLayoutMkLst>
            <pc:docMk/>
            <pc:sldMasterMk cId="3251050964" sldId="2147483648"/>
            <pc:sldLayoutMk cId="2504139058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BAB35-8023-4CD1-9192-58D7C1F4D398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28A7A-BD15-41FF-8B71-80A0A3F52D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24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28A7A-BD15-41FF-8B71-80A0A3F52D6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01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28A7A-BD15-41FF-8B71-80A0A3F52D6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668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28A7A-BD15-41FF-8B71-80A0A3F52D6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28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741DD-E22D-4655-AEB3-C1C153FA7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BD9681-C499-4DC9-9A2F-8DCF0977E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6BC42B-2A92-4297-A225-CC299119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E175B-A0BF-4D5C-9740-7516BA30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09C44A-2317-46E3-9FB6-49608327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80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E3DE2-7D5B-4733-B082-F2037A2F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3EB0D2-0D44-47A9-913B-E523D5D6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A6F9FD-089E-4748-9E93-5923CF37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41995C-A451-4C4F-BF90-E038B941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1CF82B-6BD9-4143-BBAC-415A8B1B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13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065B17-BA1C-4CA1-81E7-AC84A132F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4742EA-7D50-4122-927C-33B9CCDFB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61A311-91A1-401C-B357-DAF6A8C3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EAF6F6-5C46-4815-AD15-81E01864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F8A221-7478-4F90-9080-5E2C7E1A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13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8E9107-F7DB-455D-A4A7-E91BE9FE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9EE9A1-1ADD-4A3B-B093-033DB4712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9CC80E-26D0-4806-AA10-0988FFF29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BBC517-3DE0-4CDF-B07B-E3CDD360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C09487-B6B9-41FD-AFEC-212C1BF3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99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A29D3-B50A-4EDF-A4B3-9AFD0AB8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F37B6-B540-431D-A91E-B63EAE99D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373D8-92AB-4BB8-BC0D-6EFF133C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9B02FC-041C-4077-B21B-E0FDE14B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875A10-5AF3-4615-AF86-C969B234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29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2078F3-F69A-42A6-8628-C3478BFE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93A6A-54AC-427B-959A-1CF2DD767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23C45A-DF28-4109-A0B3-E373F2184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BB3E0F-8FC2-45E3-8212-8F2DBA72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36F70F-0206-4DD4-8E71-E44264A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84A1F3-8899-4425-9AE4-69D1516A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66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E8198-422E-4592-8458-8BBE94AF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B3ABCD-871C-430A-83E7-3190AC88D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708BEF-7BFA-405B-A837-7FD3D41BD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524389-5D55-42D9-A761-020331979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46D020-2880-49A4-B935-CC5578EC4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D7F9643-8A10-4A11-AC23-11FE302A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5FE3D3-19D1-4695-919F-9918CDF2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1338E57-ECA3-4DF7-B5A5-9E299174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9B4767-5BD1-4D35-A305-E249C1DB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634A1E-5FE0-4DF5-A4B4-54DE1AA4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44B8DE6-4E03-4571-A44A-E441185C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F65028-075F-4800-84D5-2502F631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61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6BA5F6E-98AE-46D9-B5D4-8F0D2313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C12EEB-2F92-4F28-9A34-BADFDD97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49E1D3-BC6F-4465-B645-98ABC09F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26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74399-0145-48D2-9F7B-BE89BC72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54917-76CD-406D-8D27-311C279DD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9E55EE-B761-44A8-8E22-DF2B2311C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42ABC1-6882-4806-A13E-9E8A1848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66999E-C3CC-48D7-A4EF-2CC2A201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0FBBC9-50AE-4E7C-A0CB-D7C594FC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52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05E40-02B5-4B72-865A-D6BAB2A9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21AF246-F622-4692-BA8B-3CD9FD12E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CC1BE4-F5E1-4314-B01C-061454778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583E9D-876D-49D9-980A-24680533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206FA0-E156-425B-85FA-D99C100A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F0DE6E-2D99-49A5-A21B-442014BA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3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C57F7-276E-4249-96C8-966B78FB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20573F-F617-444E-98B9-637D612D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E664E5-9724-41A4-82C9-72763450A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FCF90-130F-4147-9C73-D175CCA9BD7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E93134-F8D6-47C5-886D-57186F248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23D2EF-5DF8-4C04-AA9D-490EE4E6D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4BCBA-C76F-4EFD-96FE-7DABC9E30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05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9343C1-68ED-4616-B8E0-7C318F19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0067417-C168-4B9C-8365-D4DBDAA507BF}"/>
              </a:ext>
            </a:extLst>
          </p:cNvPr>
          <p:cNvSpPr/>
          <p:nvPr/>
        </p:nvSpPr>
        <p:spPr>
          <a:xfrm>
            <a:off x="3110845" y="2168164"/>
            <a:ext cx="6080289" cy="1508289"/>
          </a:xfrm>
          <a:prstGeom prst="rect">
            <a:avLst/>
          </a:prstGeom>
          <a:solidFill>
            <a:srgbClr val="000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Lucida Console" panose="020B0609040504020204" pitchFamily="49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92B798-8515-4A4E-B65B-B03551B33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970" y="4370841"/>
            <a:ext cx="3058055" cy="933253"/>
          </a:xfrm>
          <a:solidFill>
            <a:srgbClr val="000377"/>
          </a:solidFill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000279"/>
                </a:solidFill>
                <a:latin typeface="Lucida Console" panose="020B0609040504020204" pitchFamily="49" charset="0"/>
              </a:rPr>
              <a:t>Болорболд Аригуун,</a:t>
            </a:r>
            <a:r>
              <a:rPr lang="en-US" sz="2000" dirty="0">
                <a:solidFill>
                  <a:srgbClr val="000279"/>
                </a:solidFill>
                <a:latin typeface="Lucida Console" panose="020B0609040504020204" pitchFamily="49" charset="0"/>
              </a:rPr>
              <a:t> </a:t>
            </a:r>
            <a:r>
              <a:rPr lang="ru-RU" sz="2000" dirty="0">
                <a:solidFill>
                  <a:srgbClr val="000279"/>
                </a:solidFill>
                <a:latin typeface="Lucida Console" panose="020B0609040504020204" pitchFamily="49" charset="0"/>
              </a:rPr>
              <a:t>Университет ИТМО, группа </a:t>
            </a:r>
            <a:r>
              <a:rPr lang="en-US" sz="2000" dirty="0">
                <a:solidFill>
                  <a:srgbClr val="000279"/>
                </a:solidFill>
                <a:latin typeface="Lucida Console" panose="020B0609040504020204" pitchFamily="49" charset="0"/>
              </a:rPr>
              <a:t>P3211</a:t>
            </a:r>
            <a:endParaRPr lang="ru-RU" sz="2000" dirty="0">
              <a:solidFill>
                <a:srgbClr val="000279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82F2A-2360-4078-A0B1-32C467F40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027" y="2094428"/>
            <a:ext cx="6403942" cy="1655762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solidFill>
                  <a:srgbClr val="000377"/>
                </a:solidFill>
                <a:latin typeface="Lucida Console" panose="020B0609040504020204" pitchFamily="49" charset="0"/>
              </a:rPr>
              <a:t>Бесфайловые</a:t>
            </a:r>
            <a: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  <a:t> вредоносные ПО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613E263-1C52-4A30-AE48-3C601D278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47" y="5505011"/>
            <a:ext cx="2453640" cy="967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F4BFC-F46C-49DA-962A-D095C461BEC5}"/>
              </a:ext>
            </a:extLst>
          </p:cNvPr>
          <p:cNvSpPr txBox="1"/>
          <p:nvPr/>
        </p:nvSpPr>
        <p:spPr>
          <a:xfrm>
            <a:off x="0" y="1907848"/>
            <a:ext cx="1215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FF0000"/>
                </a:solidFill>
              </a:rPr>
              <a:t>Внимание: поменяй </a:t>
            </a:r>
            <a:r>
              <a:rPr lang="ru-RU" sz="2000" b="1" dirty="0" err="1">
                <a:solidFill>
                  <a:srgbClr val="FF0000"/>
                </a:solidFill>
              </a:rPr>
              <a:t>пж</a:t>
            </a:r>
            <a:r>
              <a:rPr lang="ru-RU" sz="2000" b="1" dirty="0">
                <a:solidFill>
                  <a:srgbClr val="FF0000"/>
                </a:solidFill>
              </a:rPr>
              <a:t> цвет и фон слайдов, Я.Г. на этом сделал замечание (Я согласен с этим, неудачный выбор тематики)</a:t>
            </a:r>
          </a:p>
        </p:txBody>
      </p:sp>
    </p:spTree>
    <p:extLst>
      <p:ext uri="{BB962C8B-B14F-4D97-AF65-F5344CB8AC3E}">
        <p14:creationId xmlns:p14="http://schemas.microsoft.com/office/powerpoint/2010/main" val="23135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26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uiExpand="1" build="p" animBg="1"/>
      <p:bldP spid="3" grpId="1" build="p" animBg="1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965D6D9-034E-4D14-A788-8EFECB02C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F03363-E0AD-48AC-8024-7517C956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97" y="-1"/>
            <a:ext cx="10722606" cy="685800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875778-30C2-4FF7-92F2-75F645A69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580" y="4892040"/>
            <a:ext cx="7459980" cy="1722120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Этапы атаки: пример с</a:t>
            </a:r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 C2 </a:t>
            </a:r>
            <a:r>
              <a:rPr lang="ru-RU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совместно с </a:t>
            </a:r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Meterpreter shell</a:t>
            </a:r>
            <a:endParaRPr lang="ru-RU" sz="40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80867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at Is Malware And How To Prevent It? MetaCompliance">
            <a:extLst>
              <a:ext uri="{FF2B5EF4-FFF2-40B4-BE49-F238E27FC236}">
                <a16:creationId xmlns:a16="http://schemas.microsoft.com/office/drawing/2014/main" id="{99490158-B2AE-43D2-BE33-CF77C2DA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80" y="0"/>
            <a:ext cx="13700760" cy="68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CC032-853F-4D2F-BA7B-CB75222A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14D8EA"/>
                </a:solidFill>
                <a:latin typeface="Lucida Console" panose="020B0609040504020204" pitchFamily="49" charset="0"/>
              </a:rPr>
              <a:t>И что?</a:t>
            </a:r>
          </a:p>
        </p:txBody>
      </p:sp>
      <p:pic>
        <p:nvPicPr>
          <p:cNvPr id="12292" name="Picture 4" descr="r/shitposting - I think my computer have virus">
            <a:extLst>
              <a:ext uri="{FF2B5EF4-FFF2-40B4-BE49-F238E27FC236}">
                <a16:creationId xmlns:a16="http://schemas.microsoft.com/office/drawing/2014/main" id="{868C9753-3CAB-4D5F-9E88-2FB5560D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1526190"/>
            <a:ext cx="7680960" cy="43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E17CF05-5EFE-4C68-8A88-E3FE59562BAF}"/>
              </a:ext>
            </a:extLst>
          </p:cNvPr>
          <p:cNvSpPr/>
          <p:nvPr/>
        </p:nvSpPr>
        <p:spPr>
          <a:xfrm>
            <a:off x="838200" y="1813560"/>
            <a:ext cx="10515600" cy="3733800"/>
          </a:xfrm>
          <a:prstGeom prst="rect">
            <a:avLst/>
          </a:prstGeom>
          <a:solidFill>
            <a:srgbClr val="01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231F3-1AB0-43B2-9AE2-61EB4ACE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591"/>
            <a:ext cx="10515600" cy="3721735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Программа-вымогатель</a:t>
            </a: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Информационная кража</a:t>
            </a:r>
            <a:endParaRPr lang="en-US" sz="3600" dirty="0">
              <a:solidFill>
                <a:srgbClr val="01000E"/>
              </a:solidFill>
              <a:latin typeface="Lucida Console" panose="020B0609040504020204" pitchFamily="49" charset="0"/>
            </a:endParaRP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Удаление или повреждение данных</a:t>
            </a: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Проникновение в сеть</a:t>
            </a: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Повреждение устройств</a:t>
            </a:r>
          </a:p>
          <a:p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«</a:t>
            </a:r>
            <a:r>
              <a:rPr lang="ru-RU" sz="3600" dirty="0" err="1">
                <a:solidFill>
                  <a:srgbClr val="01000E"/>
                </a:solidFill>
                <a:latin typeface="Lucida Console" panose="020B0609040504020204" pitchFamily="49" charset="0"/>
              </a:rPr>
              <a:t>Кирпичивание</a:t>
            </a:r>
            <a:r>
              <a:rPr lang="ru-RU" sz="3600" dirty="0">
                <a:solidFill>
                  <a:srgbClr val="01000E"/>
                </a:solidFill>
                <a:latin typeface="Lucida Console" panose="020B0609040504020204" pitchFamily="49" charset="0"/>
              </a:rPr>
              <a:t>»</a:t>
            </a:r>
          </a:p>
          <a:p>
            <a:endParaRPr lang="ru-RU" sz="3600" dirty="0">
              <a:solidFill>
                <a:srgbClr val="14D8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29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80"/>
                            </p:stCondLst>
                            <p:childTnLst>
                              <p:par>
                                <p:cTn id="3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40"/>
                            </p:stCondLst>
                            <p:childTnLst>
                              <p:par>
                                <p:cTn id="4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80"/>
                            </p:stCondLst>
                            <p:childTnLst>
                              <p:par>
                                <p:cTn id="4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20"/>
                            </p:stCondLst>
                            <p:childTnLst>
                              <p:par>
                                <p:cTn id="5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AC93F7-1645-4BDA-8E17-8B103C5E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latin typeface="Lucida Console" panose="020B0609040504020204" pitchFamily="49" charset="0"/>
              </a:rPr>
              <a:t>PowerShell</a:t>
            </a:r>
            <a:endParaRPr lang="ru-RU" dirty="0"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22426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/>
          <p:nvPr/>
        </p:nvCxnSpPr>
        <p:spPr>
          <a:xfrm flipV="1">
            <a:off x="1965960" y="3994807"/>
            <a:ext cx="701040" cy="1064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73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>
            <a:cxnSpLocks/>
          </p:cNvCxnSpPr>
          <p:nvPr/>
        </p:nvCxnSpPr>
        <p:spPr>
          <a:xfrm flipV="1">
            <a:off x="3825240" y="3994808"/>
            <a:ext cx="0" cy="1172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9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>
            <a:cxnSpLocks/>
          </p:cNvCxnSpPr>
          <p:nvPr/>
        </p:nvCxnSpPr>
        <p:spPr>
          <a:xfrm flipH="1" flipV="1">
            <a:off x="4541520" y="3994808"/>
            <a:ext cx="746760" cy="1172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05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>
            <a:cxnSpLocks/>
          </p:cNvCxnSpPr>
          <p:nvPr/>
        </p:nvCxnSpPr>
        <p:spPr>
          <a:xfrm flipH="1" flipV="1">
            <a:off x="5227320" y="3994808"/>
            <a:ext cx="1097280" cy="653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30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/>
          <p:nvPr/>
        </p:nvCxnSpPr>
        <p:spPr>
          <a:xfrm flipV="1">
            <a:off x="5166360" y="3994807"/>
            <a:ext cx="701040" cy="1064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12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>
            <a:cxnSpLocks/>
          </p:cNvCxnSpPr>
          <p:nvPr/>
        </p:nvCxnSpPr>
        <p:spPr>
          <a:xfrm flipV="1">
            <a:off x="6217920" y="3994808"/>
            <a:ext cx="0" cy="683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37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/>
          <p:nvPr/>
        </p:nvCxnSpPr>
        <p:spPr>
          <a:xfrm flipV="1">
            <a:off x="6812280" y="3994807"/>
            <a:ext cx="701040" cy="1064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63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6B2714-EF31-4CDB-AA3E-A09381FAE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4" y="0"/>
            <a:ext cx="22716787" cy="1281226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5B731F4-D357-4024-A4CF-A71ADC0E9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94" y="2616201"/>
            <a:ext cx="11087099" cy="3717925"/>
          </a:xfrm>
          <a:solidFill>
            <a:srgbClr val="000377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1. Механизмы заражения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2. Легитимные инструменты в </a:t>
            </a:r>
            <a:r>
              <a:rPr lang="ru-RU" sz="3200" dirty="0" err="1">
                <a:solidFill>
                  <a:srgbClr val="000279"/>
                </a:solidFill>
                <a:latin typeface="Lucida Console" panose="020B0609040504020204" pitchFamily="49" charset="0"/>
              </a:rPr>
              <a:t>бесфайловых</a:t>
            </a: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 атаках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3. Типы </a:t>
            </a:r>
            <a:r>
              <a:rPr lang="ru-RU" sz="3200" dirty="0" err="1">
                <a:solidFill>
                  <a:srgbClr val="000279"/>
                </a:solidFill>
                <a:latin typeface="Lucida Console" panose="020B0609040504020204" pitchFamily="49" charset="0"/>
              </a:rPr>
              <a:t>бесфайловых</a:t>
            </a: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 ПО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4. Этапы атак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5. Методика противодействия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000279"/>
                </a:solidFill>
                <a:latin typeface="Lucida Console" panose="020B0609040504020204" pitchFamily="49" charset="0"/>
              </a:rPr>
              <a:t>6. Пользовательские меры защиты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6163605-C4A1-4E59-8771-424A30127CE7}"/>
              </a:ext>
            </a:extLst>
          </p:cNvPr>
          <p:cNvSpPr txBox="1">
            <a:spLocks/>
          </p:cNvSpPr>
          <p:nvPr/>
        </p:nvSpPr>
        <p:spPr>
          <a:xfrm>
            <a:off x="687706" y="841475"/>
            <a:ext cx="9705974" cy="728246"/>
          </a:xfrm>
          <a:prstGeom prst="rect">
            <a:avLst/>
          </a:prstGeom>
          <a:solidFill>
            <a:srgbClr val="010149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rgbClr val="010149"/>
                </a:solidFill>
                <a:latin typeface="Lucida Console" panose="020B0609040504020204" pitchFamily="49" charset="0"/>
              </a:rPr>
              <a:t>C:\Users\</a:t>
            </a:r>
            <a:r>
              <a:rPr lang="ru-RU" sz="4800" dirty="0">
                <a:solidFill>
                  <a:srgbClr val="010149"/>
                </a:solidFill>
                <a:latin typeface="Lucida Console" panose="020B0609040504020204" pitchFamily="49" charset="0"/>
              </a:rPr>
              <a:t>План выступления</a:t>
            </a:r>
          </a:p>
        </p:txBody>
      </p:sp>
    </p:spTree>
    <p:extLst>
      <p:ext uri="{BB962C8B-B14F-4D97-AF65-F5344CB8AC3E}">
        <p14:creationId xmlns:p14="http://schemas.microsoft.com/office/powerpoint/2010/main" val="4659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326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67"/>
                            </p:stCondLst>
                            <p:childTnLst>
                              <p:par>
                                <p:cTn id="1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17"/>
                            </p:stCondLst>
                            <p:childTnLst>
                              <p:par>
                                <p:cTn id="3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97"/>
                            </p:stCondLst>
                            <p:childTnLst>
                              <p:par>
                                <p:cTn id="4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97"/>
                            </p:stCondLst>
                            <p:childTnLst>
                              <p:par>
                                <p:cTn id="4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444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497"/>
                            </p:stCondLst>
                            <p:childTnLst>
                              <p:par>
                                <p:cTn id="5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97"/>
                            </p:stCondLst>
                            <p:childTnLst>
                              <p:par>
                                <p:cTn id="5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97"/>
                            </p:stCondLst>
                            <p:childTnLst>
                              <p:par>
                                <p:cTn id="6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963"/>
                                  </p:iterate>
                                  <p:childTnLst>
                                    <p:set>
                                      <p:cBhvr override="childStyl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5" grpId="0" uiExpand="1" build="allAtOnce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>
            <a:cxnSpLocks/>
          </p:cNvCxnSpPr>
          <p:nvPr/>
        </p:nvCxnSpPr>
        <p:spPr>
          <a:xfrm flipH="1" flipV="1">
            <a:off x="9814560" y="3994808"/>
            <a:ext cx="563880" cy="899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55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>
            <a:cxnSpLocks/>
          </p:cNvCxnSpPr>
          <p:nvPr/>
        </p:nvCxnSpPr>
        <p:spPr>
          <a:xfrm flipV="1">
            <a:off x="6096000" y="3994808"/>
            <a:ext cx="411480" cy="607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F38BC5-D808-4666-90E1-FDC87537D937}"/>
              </a:ext>
            </a:extLst>
          </p:cNvPr>
          <p:cNvSpPr txBox="1"/>
          <p:nvPr/>
        </p:nvSpPr>
        <p:spPr>
          <a:xfrm>
            <a:off x="5364480" y="4632960"/>
            <a:ext cx="3154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DPI, IPS (</a:t>
            </a:r>
            <a:r>
              <a:rPr lang="ru-RU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СОВ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  <a:endParaRPr lang="ru-RU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56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B39DE0-8882-4A7E-AED1-EC1D9AD05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34559-D000-42A3-8C8C-74511A31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Разбор упрощённого примера с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PowerShell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4CA565A-770B-4E5F-B6EA-430F24E2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3192"/>
            <a:ext cx="10515600" cy="113161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72DDD6D-98D7-4CB3-9D92-03ED1B7E5BBB}"/>
              </a:ext>
            </a:extLst>
          </p:cNvPr>
          <p:cNvCxnSpPr>
            <a:cxnSpLocks/>
          </p:cNvCxnSpPr>
          <p:nvPr/>
        </p:nvCxnSpPr>
        <p:spPr>
          <a:xfrm flipV="1">
            <a:off x="6217920" y="3994808"/>
            <a:ext cx="1219200" cy="638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F38BC5-D808-4666-90E1-FDC87537D937}"/>
              </a:ext>
            </a:extLst>
          </p:cNvPr>
          <p:cNvSpPr txBox="1"/>
          <p:nvPr/>
        </p:nvSpPr>
        <p:spPr>
          <a:xfrm>
            <a:off x="3581400" y="463296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Domain fronting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Прикрытие доменом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  <a:endParaRPr lang="ru-RU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ru-RU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Доверенныйдомен</a:t>
            </a:r>
            <a:r>
              <a:rPr lang="ru-RU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com -&gt; </a:t>
            </a:r>
            <a:r>
              <a:rPr lang="ru-RU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вредоносныйдомен</a:t>
            </a:r>
            <a:r>
              <a:rPr lang="ru-RU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com</a:t>
            </a:r>
          </a:p>
          <a:p>
            <a:r>
              <a:rPr lang="ru-RU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Связь                </a:t>
            </a:r>
            <a:r>
              <a:rPr lang="ru-RU" sz="2400" dirty="0">
                <a:solidFill>
                  <a:srgbClr val="28618C"/>
                </a:solidFill>
                <a:latin typeface="Lucida Console" panose="020B0609040504020204" pitchFamily="49" charset="0"/>
              </a:rPr>
              <a:t>запросы</a:t>
            </a:r>
          </a:p>
        </p:txBody>
      </p:sp>
    </p:spTree>
    <p:extLst>
      <p:ext uri="{BB962C8B-B14F-4D97-AF65-F5344CB8AC3E}">
        <p14:creationId xmlns:p14="http://schemas.microsoft.com/office/powerpoint/2010/main" val="17371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0E2ABB-16E2-46ED-975F-0A398011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713" y="0"/>
            <a:ext cx="1356542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2766B-B404-4CE9-A1EF-A2B60B7A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6713" y="250031"/>
            <a:ext cx="13565424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Методика противодействия:</a:t>
            </a:r>
            <a:b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ответ корпорации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F99D3-F427-4DA3-A746-61467AFA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9132"/>
            <a:ext cx="10515600" cy="400716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«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Fileless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attacks against enterprise networks</a:t>
            </a:r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» от АО «Касперского», 2017г.</a:t>
            </a:r>
          </a:p>
          <a:p>
            <a:r>
              <a:rPr lang="de-AT" dirty="0">
                <a:solidFill>
                  <a:schemeClr val="bg1"/>
                </a:solidFill>
                <a:latin typeface="Lucida Console" panose="020B0609040504020204" pitchFamily="49" charset="0"/>
              </a:rPr>
              <a:t>Windows Defender Antivirus</a:t>
            </a:r>
          </a:p>
          <a:p>
            <a:r>
              <a:rPr lang="de-AT" dirty="0">
                <a:solidFill>
                  <a:schemeClr val="bg1"/>
                </a:solidFill>
                <a:latin typeface="Lucida Console" panose="020B0609040504020204" pitchFamily="49" charset="0"/>
              </a:rPr>
              <a:t>Windows Defender Exploit </a:t>
            </a:r>
            <a:r>
              <a:rPr lang="de-A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Guard</a:t>
            </a:r>
            <a:endParaRPr lang="de-AT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de-AT" dirty="0">
                <a:solidFill>
                  <a:schemeClr val="bg1"/>
                </a:solidFill>
                <a:latin typeface="Lucida Console" panose="020B0609040504020204" pitchFamily="49" charset="0"/>
              </a:rPr>
              <a:t>Windows Defender </a:t>
            </a:r>
            <a:r>
              <a:rPr lang="de-AT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Application</a:t>
            </a:r>
            <a:r>
              <a:rPr lang="de-AT" dirty="0">
                <a:solidFill>
                  <a:schemeClr val="bg1"/>
                </a:solidFill>
                <a:latin typeface="Lucida Console" panose="020B0609040504020204" pitchFamily="49" charset="0"/>
              </a:rPr>
              <a:t> Control</a:t>
            </a: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Windows Defender Advanced Threat Protection</a:t>
            </a:r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Lucida Console" panose="020B0609040504020204" pitchFamily="49" charset="0"/>
              </a:rPr>
              <a:t>Microsoft Edge???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ru-RU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93037"/>
      </p:ext>
    </p:extLst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687D71-E8BF-49E8-9B6F-87D48404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86713" y="0"/>
            <a:ext cx="13565425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87EE27-FFEF-4B9F-A55F-280ED367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9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Методика противодействия:</a:t>
            </a:r>
            <a:b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цифровая криминалистика</a:t>
            </a:r>
          </a:p>
        </p:txBody>
      </p:sp>
      <p:pic>
        <p:nvPicPr>
          <p:cNvPr id="11266" name="Picture 2" descr="That sign won't stop me beacuse I can't read | Reading meme, Meme template,  In memes">
            <a:extLst>
              <a:ext uri="{FF2B5EF4-FFF2-40B4-BE49-F238E27FC236}">
                <a16:creationId xmlns:a16="http://schemas.microsoft.com/office/drawing/2014/main" id="{36B9970A-6585-4AD3-848E-E16DD83E7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01" y="1531404"/>
            <a:ext cx="5326596" cy="53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E6E6C-9131-4D42-ACFE-7F29CB876862}"/>
              </a:ext>
            </a:extLst>
          </p:cNvPr>
          <p:cNvSpPr txBox="1"/>
          <p:nvPr/>
        </p:nvSpPr>
        <p:spPr>
          <a:xfrm>
            <a:off x="3550920" y="1451126"/>
            <a:ext cx="318516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1200" dirty="0">
                <a:solidFill>
                  <a:srgbClr val="E8EAED"/>
                </a:solidFill>
                <a:latin typeface="inherit"/>
              </a:rPr>
              <a:t>Ни в коем случае не включайте компьютер.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1200" dirty="0">
                <a:solidFill>
                  <a:srgbClr val="E8EAED"/>
                </a:solidFill>
                <a:latin typeface="inherit"/>
              </a:rPr>
              <a:t>Убедитесь, что компьютер выключен — некоторые заставки могут создавать впечатление, что компьютер выключен, но индикаторы активности жесткого диска и монитора могут указывать на то, что машина включена.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1200" dirty="0">
                <a:solidFill>
                  <a:srgbClr val="E8EAED"/>
                </a:solidFill>
                <a:latin typeface="inherit"/>
              </a:rPr>
              <a:t>Извлеките аккумулятор основного источника питания из портативного компьютера.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1200" dirty="0">
                <a:solidFill>
                  <a:srgbClr val="E8EAED"/>
                </a:solidFill>
                <a:latin typeface="inherit"/>
              </a:rPr>
              <a:t>Отключите питание и другие устройства от розеток на самом компьютере.</a:t>
            </a:r>
            <a:r>
              <a:rPr kumimoji="0" lang="ru-RU" altLang="ru-RU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91C300-31C8-4900-A232-EF13F05C5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F38B0-FF26-47DF-A7A3-CD0E4D3544BE}"/>
              </a:ext>
            </a:extLst>
          </p:cNvPr>
          <p:cNvSpPr txBox="1"/>
          <p:nvPr/>
        </p:nvSpPr>
        <p:spPr>
          <a:xfrm>
            <a:off x="5913120" y="5184384"/>
            <a:ext cx="341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Lucida Console" panose="020B0609040504020204" pitchFamily="49" charset="0"/>
              </a:rPr>
              <a:t>Бесфайловое</a:t>
            </a:r>
            <a:r>
              <a:rPr lang="ru-RU" dirty="0">
                <a:solidFill>
                  <a:schemeClr val="bg1"/>
                </a:solidFill>
                <a:latin typeface="Lucida Console" panose="020B0609040504020204" pitchFamily="49" charset="0"/>
              </a:rPr>
              <a:t> ПО</a:t>
            </a:r>
          </a:p>
        </p:txBody>
      </p:sp>
    </p:spTree>
    <p:extLst>
      <p:ext uri="{BB962C8B-B14F-4D97-AF65-F5344CB8AC3E}">
        <p14:creationId xmlns:p14="http://schemas.microsoft.com/office/powerpoint/2010/main" val="119324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BF7CD8-321F-46AE-83DB-B0851F27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86713" y="0"/>
            <a:ext cx="1356542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D7B0C-A9AC-48DB-BD07-48FB4C4D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Пользовательские меры защиты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25B77-2061-4BF2-AACB-0D4EAF0F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535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Хороший (!) антивирус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Эвристика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Отслеживание изменении в оперативной памяти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HVCI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Своевременное))) обновление ПО</a:t>
            </a:r>
          </a:p>
          <a:p>
            <a:r>
              <a:rPr lang="ru-RU" dirty="0">
                <a:solidFill>
                  <a:schemeClr val="bg1"/>
                </a:solidFill>
              </a:rPr>
              <a:t>Хороший (!) брандмауэр</a:t>
            </a:r>
          </a:p>
          <a:p>
            <a:r>
              <a:rPr lang="ru-RU" dirty="0">
                <a:solidFill>
                  <a:schemeClr val="bg1"/>
                </a:solidFill>
              </a:rPr>
              <a:t>Блокировщик рекламы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AdBlock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uBlock</a:t>
            </a:r>
            <a:r>
              <a:rPr lang="en-US" dirty="0">
                <a:solidFill>
                  <a:schemeClr val="bg1"/>
                </a:solidFill>
              </a:rPr>
              <a:t> Origin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AdGuard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Бдительность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2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9343C1-68ED-4616-B8E0-7C318F19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0067417-C168-4B9C-8365-D4DBDAA507BF}"/>
              </a:ext>
            </a:extLst>
          </p:cNvPr>
          <p:cNvSpPr/>
          <p:nvPr/>
        </p:nvSpPr>
        <p:spPr>
          <a:xfrm>
            <a:off x="-15239" y="1265922"/>
            <a:ext cx="12207239" cy="4326156"/>
          </a:xfrm>
          <a:prstGeom prst="rect">
            <a:avLst/>
          </a:prstGeom>
          <a:solidFill>
            <a:srgbClr val="000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Lucida Console" panose="020B06090405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82F2A-2360-4078-A0B1-32C467F40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17" y="1543050"/>
            <a:ext cx="11931947" cy="37719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  <a:t>Вопрос к экзамену:</a:t>
            </a:r>
            <a:b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</a:br>
            <a:r>
              <a:rPr lang="ru-RU" dirty="0" err="1">
                <a:solidFill>
                  <a:srgbClr val="000377"/>
                </a:solidFill>
                <a:latin typeface="Lucida Console" panose="020B0609040504020204" pitchFamily="49" charset="0"/>
              </a:rPr>
              <a:t>Бесфайловое</a:t>
            </a:r>
            <a: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  <a:t> вредоносное ПО. </a:t>
            </a:r>
            <a:r>
              <a:rPr lang="ru-RU" dirty="0" err="1">
                <a:solidFill>
                  <a:srgbClr val="000377"/>
                </a:solidFill>
                <a:latin typeface="Lucida Console" panose="020B0609040504020204" pitchFamily="49" charset="0"/>
              </a:rPr>
              <a:t>PowerShell</a:t>
            </a:r>
            <a: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  <a:t> и другие легитимные инструменты в </a:t>
            </a:r>
            <a:r>
              <a:rPr lang="ru-RU" dirty="0" err="1">
                <a:solidFill>
                  <a:srgbClr val="000377"/>
                </a:solidFill>
                <a:latin typeface="Lucida Console" panose="020B0609040504020204" pitchFamily="49" charset="0"/>
              </a:rPr>
              <a:t>бесфайловых</a:t>
            </a:r>
            <a: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  <a:t> атаках.</a:t>
            </a:r>
          </a:p>
        </p:txBody>
      </p:sp>
    </p:spTree>
    <p:extLst>
      <p:ext uri="{BB962C8B-B14F-4D97-AF65-F5344CB8AC3E}">
        <p14:creationId xmlns:p14="http://schemas.microsoft.com/office/powerpoint/2010/main" val="41500388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4C1F99-37A3-442E-929C-D8CB8C2A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1520" y="-4697731"/>
            <a:ext cx="20543520" cy="1155573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B6FEDF4-A9E3-45A5-AB63-679B8498D20E}"/>
              </a:ext>
            </a:extLst>
          </p:cNvPr>
          <p:cNvSpPr/>
          <p:nvPr/>
        </p:nvSpPr>
        <p:spPr>
          <a:xfrm>
            <a:off x="8390490" y="-276550"/>
            <a:ext cx="3801509" cy="5808347"/>
          </a:xfrm>
          <a:prstGeom prst="rect">
            <a:avLst/>
          </a:prstGeom>
          <a:solidFill>
            <a:srgbClr val="000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AC4B19B-7C7A-41EC-9841-5F7D7407B8C9}"/>
              </a:ext>
            </a:extLst>
          </p:cNvPr>
          <p:cNvSpPr/>
          <p:nvPr/>
        </p:nvSpPr>
        <p:spPr>
          <a:xfrm>
            <a:off x="3801509" y="5589170"/>
            <a:ext cx="8212691" cy="1036633"/>
          </a:xfrm>
          <a:prstGeom prst="rect">
            <a:avLst/>
          </a:prstGeom>
          <a:solidFill>
            <a:srgbClr val="000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3EC56-587B-40B6-B935-68B3D48D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509" y="5532117"/>
            <a:ext cx="7552290" cy="1325563"/>
          </a:xfrm>
        </p:spPr>
        <p:txBody>
          <a:bodyPr/>
          <a:lstStyle/>
          <a:p>
            <a:r>
              <a:rPr lang="en-US" dirty="0">
                <a:solidFill>
                  <a:srgbClr val="000279"/>
                </a:solidFill>
                <a:latin typeface="Lucida Console" panose="020B0609040504020204" pitchFamily="49" charset="0"/>
              </a:rPr>
              <a:t>&gt; </a:t>
            </a: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Спасибо за внимание</a:t>
            </a:r>
          </a:p>
        </p:txBody>
      </p:sp>
      <p:pic>
        <p:nvPicPr>
          <p:cNvPr id="13314" name="Picture 2" descr="im a novice Linux user and my friend is a long time Linux user. He sent  this meme to me, what does that command line do? : r/linuxquestions">
            <a:extLst>
              <a:ext uri="{FF2B5EF4-FFF2-40B4-BE49-F238E27FC236}">
                <a16:creationId xmlns:a16="http://schemas.microsoft.com/office/drawing/2014/main" id="{1DDF7472-8909-4843-B88E-B80360C7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015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00F2A1-F39F-48E8-B496-73CB45BA0A94}"/>
              </a:ext>
            </a:extLst>
          </p:cNvPr>
          <p:cNvSpPr txBox="1"/>
          <p:nvPr/>
        </p:nvSpPr>
        <p:spPr>
          <a:xfrm>
            <a:off x="8390491" y="0"/>
            <a:ext cx="38015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>
                <a:solidFill>
                  <a:srgbClr val="000279"/>
                </a:solidFill>
              </a:rPr>
              <a:t>⠀⠀⠀⠀⠀⠀⠀⠀⠀⠀⠀⠀⠀⠀⠀⠀⠀⠀⠀⠀⡀⠄⠒⠒⠀⠀⠒⠂⠠⢀⠀⠀⠀⠀⠀⠀⠀⠀⠀⠀⠀⠀⠀⠀⠀⠀⠀⠀⠀ ⠀⠀⠀⠀⠀⠀⠀⠀⠀⠀⠀⠀⠀⠀⠀⠀⠀⡠⠂⠁⠀⠀⠀⠀⠀⠀⠀⠀⠀⠀⠈⠀⢄⠀⠀⠀⠀⠀⠀⠀⠀⠀⠀⠀⠀⠀⠀⠀⠀ ⠀⠀⠀⠀⠀⠀⠀⠀⠀⠀⠀⠀⠀⠀⢀⠀⠀⠀⠀⠀⠀⠀⠀⠀⠀⠀⠀⠀⠀⠀⠀⠀⠀⠑⢄⠀⠀⠀⠀⠀⠀⠀⠀⠀⠀⠀⠀⠀⠀ ⠀⠀⠀⠀⠀⠀⠀⠀⠀⠀⠀⠀⠀⡠⠀⠀⣐⡄⠀⠀⠀⠀⠀⠀⠀⠀⠀⠀⠀⠀⠀⠀⣀⣠⠀⠡⡀⠀⠀⠀⠀⠀⠀⠀⠀⠀⠀⠀⠀ ⠀⠀⠀⠀⠀⠀⠀⠀⠀⠀⠀⠀⡐⠀⠀⠈⠋⠀⠀⠀⠀⠀⠀⠀⠀⠀⠀⠀⠀⠀⠀⠀⠉⠁⠀⠀⠐⠄⠀⠀⠀⠀⠀⠀⠀⠀⠀⠀⠀ ⠀⢀⠄⠂⠠⢀⡀⠀⠀⠀⠀⠔⠀⠀⠀⠀⠀⠀⠀⠀⠀⠀⠀⠀⠀⠀⠀⠀⠀⠀⠀⠀⠀⠀⠀⠀⠀⠨⡄⠀⠀⠀⠀⢀⠠⠐⠒⠐⠄ ⢠⠁⠀⠀⠀⠀⠀⠈⠉⠉⠉⠀⠀⠀⠀⠀⣀⣤⣶⣿⣿⣿⣿⣿⣿⣶⣦⣄⠀⠀⠀⠀⠀⠀⠀⠀⠀⠀⠈⡤⡀⠁⠉⠀⠀⠀⠀⠀⠈ ⢸⠀⠀⠀⠀⠀⠀⠀⠀⠐⠀⠀⠀⠀⣠⣾⣿⣿⣿⣿⣿⣿⣿⣿⣿⣿⣿⣿⣷⣆⠀⠀⠀⠀⠀⠀⠀⠀⠀⢱⠰⠀⠀⠀⠀⠀⠀⠀⢨ ⠘⠄⠤⠀⠀⠀⠀⠀⠀⡆⠀⠀⢀⣼⣿⣿⠿⠿⠛⠻⠛⠛⠛⠙⠛⠛⠋⠩⠝⣿⣷⡄⠀⠀⠀⠀⠀⠀⠀⢘⣿⡶⣶⠲⢶⣴⣦⡄⠁ ⠀⠀⠇⠀⠀⠀⠠⠔⢈⠁⠁⠀⣾⣿⡏⠀⠀⠀⠀⠀⠀⠀⠀⠀⠀⠀⠀⢃⡹⣿⣿⣷⠀⠀⠀⠀⠀⠀⠀⠀⣿⣝⡾⣑⢎⡷⣏⡇⠀ ⠀⠀⠏⠛⠓⠻⠷⠿⢿⠀⠀⠀⣿⣿⠇⠀⠀⠀⠀⣀⣠⣄⣤⣄⣀⣀⣀⠀⠸⣽⣿⣿⠀⠀⠀⠀⠀⠀⠀⠀⣽⡾⣝⣳⢎⡿⡥⠂⠀ ⠀⠀⢰⠀⠀⠀⠀⠀⢘⠀⠀⠀⢿⣿⢰⣤⣴⣶⣿⣿⣿⣿⣿⣿⣿⣿⣿⣿⣿⣿⣿⡿⠀⠀⠀⠀⠀⠀⠀⠀⣿⡽⣯⡽⢾⣹⡓⠀⠀ ⠀⠀⢸⠀⠀⠀⠀⠀⠨⠀⡀⢠⡘⣿⠸⣿⣿⡟⣋⢿⣿⡿⠙⣿⣿⡿⣽⢻⣿⡿⢽⣷⡇⠀⠀⠀⠀⠀⠀⢠⣿⣟⣷⡻⣝⣧⢹⠀⠀ ⠀⠀⠘⡀⠀⠀⠀⠀⠀⡄⠙⠀⣿⣿⠀⠈⠛⠂⠡⠾⠟⠁⠀⡨⠟⠓⣖⣋⡁⣤⣿⢿⡇⠀⠀⠀⠀⠀⠀⢸⣿⣞⣷⡻⣽⡺⡥⠀⠀ ⠀⠀⠀⡄⠀⠀⠀⠀⠀⡇⠀⠀⢹⣯⡦⣤⣦⣤⡄⣃⠀⠀⠀⢴⣛⣶⢏⣾⣿⣿⣿⣻⠁⠀⠀⠀⠀⠀⠀⣸⣿⢾⣳⣟⡷⡽⡁⠀⠀ ⠀⠀⠀⠇⠀⠀⠀⠀⠀⢡⢸⣡⡍⢳⣿⣳⣭⡷⡤⠝⣤⣁⣀⣺⣿⢻⢾⣭⣿⣿⡿⠃⠀⠀⠀⠰⣭⣱⢀⣿⣿⣻⡽⣾⣝⣷⠁⠀⠀ ⠀⠀⠀⢰⠀⠀⢀⢀⠀⢈⡆⠁⠀⠀⠸⣷⣻⢿⣿⣶⣼⣿⣿⣿⣯⣿⣿⣿⣿⣿⠇⠀⠀⠀⠀⠀⠉⠀⣼⣿⡷⣿⣽⣳⢯⠸⠀⠀⠀ ⠀⠀⠀⠈⡄⠀⠀⢢⠳⡠⢼⠀⠀⠀⠀⢿⣶⣂⢿⣿⣏⢙⠈⠙⢻⣿⣿⣿⣿⡟⠀⠀⠀⠀⠀⠀⠀⢰⣿⣿⣽⡷⣯⣟⠯⡆⠀⠀⠀ ⠀⠀⠀⠀⠰⠀⠀⠀⡑⢝⢦⣇⠀⠀⠀⠘⣿⣿⣦⡹⢿⣶⣶⣶⢿⣿⣿⣿⣿⠁⠀⠀⠀⠀⠀⠀⢠⣿⣿⣟⣾⣿⣻⣞⢷⠀⠀⠀⠀ ⠀⠀⠀⠀⠀⠇⠀⠶⡈⡎⣷⡾⣷⡀⠀⠀⣿⣿⣿⣿⣆⠈⣀⣈⣿⣿⣿⣿⡇⠀⠀⠀⠀⠀⠀⣰⣿⣿⣿⣿⡿⣷⣿⡎⡆⠀⠀⠀⠀ ⠀⠀⠀⠀⢀⠈⠮⠵⠵⠎⠵⠛⠛⠛⠛⠻⢻⣿⣿⣿⣿⣿⣿⣿⣿⣿⣿⣿⠷⠶⠶⠶⠾⠿⠿⠿⠿⠿⠿⠽⣿⣟⢗⠜⠀⠀⠀⠀⠀ ⠀⠀⠀⠀⣅⠀⠀⠀⠀⠀⠀⠀⠀⠀⠀⠀⠈⠉⠉⠉⠉⠉⠉⠉⠉⠉⠉⠁⠀⠀⠀⠀⠀⠀⢀⠀⣀⣀⣀⣀⡈⠎⠁⠀⠀⠀⠀⠀⠀ ⠀⠀⠀⠈⠀⠀⠉⠉⠉⠀⠀⠀⠀⠒⠒⠒⠒⠒⠒⠒⠒⠒⠒⠒⠒⠒⠒⠂⠐⠀⠈⠀⠉⠉⠉⠉⠀⠀⠀⠀⠐⢰⠀⠀⠀⠀⠀⠀⠀ ⠀⠀⠀⠀⠀⠀⠀⠀⠀⠀⠀⠀⠀⠀⠀⠀⠀⠀⠀⠀⠀⠀⠀⠀⠀⠀⠀⠀⠀⠀⠀⠀⡀⢄⡰⢠⢒⡰⢂⡖⣐⠺⠀⠀⠀⠀⠀⠀⠀ ⠀⠀⠀⢀⠀⠀⠀⠀⠀⠀⠀⠀⠀⠀⠀⠀⠀⠀⠀⠀⠀⠀⠀⠀⠀⠀⠀⣀⠠⢄⢢⡱⣘⢦⡜⣣⢮⡵⣫⡼⣧⢹⠀⠀⠀⠀⠀⠀⠀ ⠀⠀⠀⠀⢱⡰⢶⡖⣦⢤⣤⣤⣤⣤⣄⣀⣀⣀⣀⣀⣀⣀⣄⣤⣔⣦⣳⢦⣟⣮⣷⣻⣽⣞⣿⡽⣯⣿⣟⣿⠫⠁⠀⠀⠀⠀⠀⠀⠀ ⠀⠀⠀⠀⠀⢇⠢⡙⢤⠛⣼⢳⣻⢮⣝⡯⣽⣹⢮⡽⣭⣛⢮⣗⡻⣞⡽⣯⣻⠷⣯⢷⣻⢾⣽⣛⣷⣻⣞⢧⠁⠀⠀⠀⠀⠀⠀⠀⠀ ⠀⠀⠀⠀⠀⠘⡵⣹⢦⣛⢦⣏⣷⣻⢮⡽⣶⣛⣮⢗⡷⣫⣟⡼⣝⣧⠿⣵⢯⡿⣭⢿⣭⣟⡾⣽⡞⣷⢏⠆⠀⠀⠀⠀⠀⠀⠀⠀⠀ ⠀⠀⠀⠀⠀⠀⠸⣟⣯⣟⡿⣞⡷⣯⢿⡽⣞⣳⣭⢿⣹⣗⡾⣝⡾⣞⣻⡽⣾⡽⢯⣷⣛⡾⣽⣳⢿⢙⠊⠀⠀⠀⠀⠀⠀⠀⠀⠀⠀ ⠀⠀⠀⠀⠀⠀⠀⠈⠪⠿⣽⣯⢿⡽⣯⢿⣽⣳⢯⣟⡷⡾⣝⣻⡼⣯⢷⣻⣗⣿⣻⢾⣽⣻⠷⡫⠂⠁⠀⠀⠀⠀⠀⠀⠀⠀⠀⠀⠀ ⠀⠀⠀⠀⠀⠀⠀⠀⠀⠀⠑⠩⢟⢿⣽⣟⣾⣽⣟⣾⣽⡿⣽⣷⣻⣽⣯⣷⣻⣾⡽⡛⠎⠃⠁⠀⠀⠀⠀⠀⠀⠀⠀⠀⠀⠀⠀⠀⠀ ⠀⠀⠀⠀⠀⠀⠀⠀⠀⠀⠀⠀⢀⠀⠀⠀⠉⠉⠉⠙⠛⠛⡙⢩⠩⣅⠫⢖⡭⣿⢺⠀⠀⠀⠀⠀⠀⠀⠀⠀⠀⠀⠀⠀⠀⠀⠀⠀⠀ ⠀⠀⠀⠀⠀⠀⠀⠀⠀⠀⠀⠀⠸⠀⠀⠀⠀⠀⠀⠀⠀⠀⠐⠀⠣⡐⢍⠎⡼⣻⡟⠀⠀⠀⠀⠀⠀⠀⠀⠀⠀⠀⠀⠀⠀⠀⠀⠀⠀ ⠀⠀⠀⠀⠀⠀⠀⠀⠀⠀⠀⠀⡆⠀⠀⠀⠀⠀⠀⠀⠀⠀⠀⠈⠄⠱⡈⢎⡱⣝⣏⡇⠀⠀⠀⠀⠀⠀⠀⠀⠀⠀⠀⠀⠀⠀⠀⠀⠀ ⠀⠀⠀⠀⠀⠀⠀⠀⠀⠀⠀⢀⠃⠀⠀⠀⠀⠀⠀⠀⠀⠀⠀⠀⠈⠠⢑⠢⣑⢮⢿⣠⠀⠀⠀⠀⠀⠀⠀⠀⠀⠀⠀⠀⠀⠀⠀⠀⠀ ⠀⠀⠀⠀⠀⠀⠀⠀⠀⠀⠀⠸⠀⠀⠀⠀⠀⠀⠀⠀⠀⠀⠀⠀⠀⠡⠌⡒⡡⢞⣯⢯⠱⠀⠀⠀⠀⠀⠀⠀⠀⠀⠀⠀⠀⠀⠀⠀⠀ ⠀⠀⠀⠀⠀⠀⠀⠀⠀⠀⠀⡃⠀⠀⠀⠀⠀⠀⠀⠀⠀⠀⠀⠀⠀⡐⢢⠁⢧⡙⣮⣟⣾⠀⠀⠀⠀⠀⠀⠀⠀⠀⠀⠀⠀⠀⠀⠀⠀ ⠀⠀⠀⠀⠀⠀⠀⠀⠀⠀⠀⠇⠀⠀⠀⠀⠀⠀⠀⠀⠀⠀⠀⠀⠀⠀⢂⠍⢦⡙⣮⢿⡈⠀⠀⠀⠀⠀⠀⠀⠀⠀⠀⠀⠀⠀⠀⠀⠀ ⠀⠀⠀⠀⠀⠀⠀⠀⠀⠀⠘⣀⠀⠀⠀⠀⠀⠀⠀⠀⠀⠀⠀⠀⠀⠀⡌⡘⢦⣙⣾⣋⠁⠀ ,⠀⠀⠀⠀⠀⠀⠀⠀⠀⠀⠀⠀⠀</a:t>
            </a:r>
          </a:p>
        </p:txBody>
      </p:sp>
    </p:spTree>
    <p:extLst>
      <p:ext uri="{BB962C8B-B14F-4D97-AF65-F5344CB8AC3E}">
        <p14:creationId xmlns:p14="http://schemas.microsoft.com/office/powerpoint/2010/main" val="354622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0"/>
                            </p:stCondLst>
                            <p:childTnLst>
                              <p:par>
                                <p:cTn id="2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43"/>
                                  </p:iterate>
                                  <p:childTnLst>
                                    <p:set>
                                      <p:cBhvr override="childStyl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4D8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4D8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" grpId="0"/>
      <p:bldP spid="2" grpId="1"/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09AB80-C0CC-439E-ADD5-1EEFCC043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0194" y="-5954268"/>
            <a:ext cx="22716787" cy="1281226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B95927-4064-4505-B061-D4E4E652F6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AA7B32F-1E58-496D-8348-556CE0365EA5}"/>
              </a:ext>
            </a:extLst>
          </p:cNvPr>
          <p:cNvSpPr/>
          <p:nvPr/>
        </p:nvSpPr>
        <p:spPr>
          <a:xfrm>
            <a:off x="976090" y="751629"/>
            <a:ext cx="7187119" cy="1225494"/>
          </a:xfrm>
          <a:prstGeom prst="rect">
            <a:avLst/>
          </a:prstGeom>
          <a:solidFill>
            <a:srgbClr val="0002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AAFFA-8BE7-4910-933B-68C509FB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988"/>
            <a:ext cx="10515600" cy="1325563"/>
          </a:xfrm>
          <a:noFill/>
        </p:spPr>
        <p:txBody>
          <a:bodyPr/>
          <a:lstStyle/>
          <a:p>
            <a:r>
              <a:rPr lang="en-US" dirty="0">
                <a:solidFill>
                  <a:srgbClr val="000377"/>
                </a:solidFill>
                <a:latin typeface="Lucida Console" panose="020B0609040504020204" pitchFamily="49" charset="0"/>
              </a:rPr>
              <a:t>C:\Windows\</a:t>
            </a:r>
            <a:r>
              <a:rPr lang="ru-RU" dirty="0">
                <a:solidFill>
                  <a:srgbClr val="000377"/>
                </a:solidFill>
                <a:latin typeface="Lucida Console" panose="020B0609040504020204" pitchFamily="49" charset="0"/>
              </a:rPr>
              <a:t>Понятие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70C62C-EB50-4C22-AAFB-271ADD6C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090" y="2126124"/>
            <a:ext cx="7187119" cy="2344366"/>
          </a:xfrm>
          <a:solidFill>
            <a:srgbClr val="000279"/>
          </a:solidFill>
        </p:spPr>
        <p:txBody>
          <a:bodyPr/>
          <a:lstStyle/>
          <a:p>
            <a:pPr marL="0" indent="0">
              <a:buNone/>
            </a:pPr>
            <a:r>
              <a:rPr lang="ru-RU" dirty="0" err="1">
                <a:solidFill>
                  <a:srgbClr val="000279"/>
                </a:solidFill>
                <a:latin typeface="Lucida Console" panose="020B0609040504020204" pitchFamily="49" charset="0"/>
              </a:rPr>
              <a:t>Бесфайловое</a:t>
            </a: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 вредоносное ПО </a:t>
            </a:r>
            <a:r>
              <a:rPr lang="ru-RU" sz="3600" dirty="0">
                <a:solidFill>
                  <a:srgbClr val="000279"/>
                </a:solidFill>
                <a:latin typeface="Lucida Console" panose="020B0609040504020204" pitchFamily="49" charset="0"/>
              </a:rPr>
              <a:t>—</a:t>
            </a: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 тип вредоносной программы, который исключительно представляет из себя артефакт</a:t>
            </a:r>
            <a:r>
              <a:rPr lang="en-US" dirty="0">
                <a:solidFill>
                  <a:srgbClr val="000279"/>
                </a:solidFill>
                <a:latin typeface="Lucida Console" panose="020B0609040504020204" pitchFamily="49" charset="0"/>
              </a:rPr>
              <a:t> </a:t>
            </a: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в памяти компьютера, как например в </a:t>
            </a:r>
            <a:r>
              <a:rPr lang="en-GB" dirty="0">
                <a:solidFill>
                  <a:srgbClr val="000279"/>
                </a:solidFill>
                <a:latin typeface="Lucida Console" panose="020B0609040504020204" pitchFamily="49" charset="0"/>
              </a:rPr>
              <a:t>RAM</a:t>
            </a: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2050" name="Picture 2" descr="Experts warn against uptick in fileless malware attacks | The Daily Swig">
            <a:extLst>
              <a:ext uri="{FF2B5EF4-FFF2-40B4-BE49-F238E27FC236}">
                <a16:creationId xmlns:a16="http://schemas.microsoft.com/office/drawing/2014/main" id="{E8B3AD23-6567-4C27-B138-A345161A6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t="19916" r="38428" b="19330"/>
          <a:stretch/>
        </p:blipFill>
        <p:spPr bwMode="auto">
          <a:xfrm>
            <a:off x="8582309" y="1977123"/>
            <a:ext cx="2771491" cy="2903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DC188B6D-6EB7-4BCD-9EAD-66A55B94FCB5}"/>
              </a:ext>
            </a:extLst>
          </p:cNvPr>
          <p:cNvSpPr txBox="1">
            <a:spLocks/>
          </p:cNvSpPr>
          <p:nvPr/>
        </p:nvSpPr>
        <p:spPr>
          <a:xfrm>
            <a:off x="976090" y="4679635"/>
            <a:ext cx="7187119" cy="1493196"/>
          </a:xfrm>
          <a:prstGeom prst="rect">
            <a:avLst/>
          </a:prstGeom>
          <a:solidFill>
            <a:srgbClr val="000279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0279"/>
                </a:solidFill>
                <a:latin typeface="Lucida Console" panose="020B0609040504020204" pitchFamily="49" charset="0"/>
              </a:rPr>
              <a:t>Это не такой тип ПО, который работает без файла.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000279"/>
                </a:solidFill>
                <a:latin typeface="Lucida Console" panose="020B0609040504020204" pitchFamily="49" charset="0"/>
              </a:rPr>
              <a:t>Fileless</a:t>
            </a:r>
            <a:r>
              <a:rPr lang="en-US" dirty="0">
                <a:solidFill>
                  <a:srgbClr val="000279"/>
                </a:solidFill>
                <a:latin typeface="Lucida Console" panose="020B0609040504020204" pitchFamily="49" charset="0"/>
              </a:rPr>
              <a:t> != In-memory</a:t>
            </a:r>
            <a:endParaRPr lang="ru-RU" dirty="0">
              <a:solidFill>
                <a:srgbClr val="000279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7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4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40"/>
                            </p:stCondLst>
                            <p:childTnLst>
                              <p:par>
                                <p:cTn id="26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4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40"/>
                            </p:stCondLst>
                            <p:childTnLst>
                              <p:par>
                                <p:cTn id="41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2" grpId="1"/>
      <p:bldP spid="3" grpId="0" uiExpand="1" build="p" animBg="1"/>
      <p:bldP spid="7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4C1085-711A-4655-B160-93446D87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54268"/>
            <a:ext cx="22716787" cy="128122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2F873-EC27-40ED-8E3E-20E7CE89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067" y="881269"/>
            <a:ext cx="6028267" cy="677334"/>
          </a:xfrm>
          <a:solidFill>
            <a:srgbClr val="303030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Lucida Console" panose="020B0609040504020204" pitchFamily="49" charset="0"/>
              </a:rPr>
              <a:t>Механизмы заражения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626CB-7B56-4B83-B049-4F213AA2F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8" y="1742889"/>
            <a:ext cx="10515600" cy="4275990"/>
          </a:xfrm>
          <a:solidFill>
            <a:srgbClr val="303030"/>
          </a:solidFill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Фишинг</a:t>
            </a:r>
          </a:p>
          <a:p>
            <a:pPr lvl="1"/>
            <a:r>
              <a:rPr lang="en-US" dirty="0">
                <a:solidFill>
                  <a:srgbClr val="303030"/>
                </a:solidFill>
                <a:latin typeface="Lucida Console" panose="020B0609040504020204" pitchFamily="49" charset="0"/>
              </a:rPr>
              <a:t>ZIP </a:t>
            </a:r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или </a:t>
            </a:r>
            <a:r>
              <a:rPr lang="en-US" dirty="0">
                <a:solidFill>
                  <a:srgbClr val="303030"/>
                </a:solidFill>
                <a:latin typeface="Lucida Console" panose="020B0609040504020204" pitchFamily="49" charset="0"/>
              </a:rPr>
              <a:t>RAR-</a:t>
            </a:r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архивы</a:t>
            </a:r>
          </a:p>
          <a:p>
            <a:pPr lvl="2"/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С паролем</a:t>
            </a:r>
          </a:p>
          <a:p>
            <a:pPr lvl="2"/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С мусорным данным</a:t>
            </a:r>
          </a:p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Веб-страницы</a:t>
            </a:r>
          </a:p>
          <a:p>
            <a:pPr lvl="1"/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Вредоносные рекламы (</a:t>
            </a:r>
            <a:r>
              <a:rPr lang="en-GB" dirty="0" err="1">
                <a:solidFill>
                  <a:srgbClr val="303030"/>
                </a:solidFill>
                <a:latin typeface="Lucida Console" panose="020B0609040504020204" pitchFamily="49" charset="0"/>
              </a:rPr>
              <a:t>Malvertising</a:t>
            </a:r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303030"/>
              </a:solidFill>
              <a:latin typeface="Lucida Console" panose="020B0609040504020204" pitchFamily="49" charset="0"/>
            </a:endParaRPr>
          </a:p>
          <a:p>
            <a:pPr lvl="1"/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Тайная загрузка (</a:t>
            </a:r>
            <a:r>
              <a:rPr lang="en-US" dirty="0">
                <a:solidFill>
                  <a:srgbClr val="303030"/>
                </a:solidFill>
                <a:latin typeface="Lucida Console" panose="020B0609040504020204" pitchFamily="49" charset="0"/>
              </a:rPr>
              <a:t>Drive-by download</a:t>
            </a:r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)</a:t>
            </a:r>
            <a:endParaRPr lang="en-US" dirty="0">
              <a:solidFill>
                <a:srgbClr val="303030"/>
              </a:solidFill>
              <a:latin typeface="Lucida Console" panose="020B0609040504020204" pitchFamily="49" charset="0"/>
            </a:endParaRPr>
          </a:p>
          <a:p>
            <a:pPr lvl="1"/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Скрипты (</a:t>
            </a:r>
            <a:r>
              <a:rPr lang="en-US" dirty="0">
                <a:solidFill>
                  <a:srgbClr val="303030"/>
                </a:solidFill>
                <a:latin typeface="Lucida Console" panose="020B0609040504020204" pitchFamily="49" charset="0"/>
              </a:rPr>
              <a:t>JS </a:t>
            </a:r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или </a:t>
            </a:r>
            <a:r>
              <a:rPr lang="en-GB" dirty="0">
                <a:solidFill>
                  <a:srgbClr val="303030"/>
                </a:solidFill>
                <a:latin typeface="Lucida Console" panose="020B0609040504020204" pitchFamily="49" charset="0"/>
              </a:rPr>
              <a:t>PowerShell</a:t>
            </a:r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ru-RU" dirty="0">
                <a:solidFill>
                  <a:srgbClr val="303030"/>
                </a:solidFill>
                <a:latin typeface="Lucida Console" panose="020B0609040504020204" pitchFamily="49" charset="0"/>
              </a:rPr>
              <a:t>Макросы</a:t>
            </a:r>
            <a:endParaRPr lang="en-GB" dirty="0">
              <a:solidFill>
                <a:srgbClr val="30303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GB" dirty="0">
                <a:solidFill>
                  <a:srgbClr val="303030"/>
                </a:solidFill>
                <a:latin typeface="Lucida Console" panose="020B0609040504020204" pitchFamily="49" charset="0"/>
              </a:rPr>
              <a:t>Word, Excel, …</a:t>
            </a:r>
          </a:p>
          <a:p>
            <a:pPr lvl="1"/>
            <a:r>
              <a:rPr lang="en-GB" dirty="0">
                <a:solidFill>
                  <a:srgbClr val="303030"/>
                </a:solidFill>
                <a:latin typeface="Lucida Console" panose="020B0609040504020204" pitchFamily="49" charset="0"/>
              </a:rPr>
              <a:t>PDF</a:t>
            </a:r>
            <a:endParaRPr lang="en-US" dirty="0">
              <a:solidFill>
                <a:srgbClr val="303030"/>
              </a:solidFill>
              <a:latin typeface="Lucida Console" panose="020B0609040504020204" pitchFamily="49" charset="0"/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 descr="Фишинг: что это такое, как распознать и как защититься | Unisender">
            <a:extLst>
              <a:ext uri="{FF2B5EF4-FFF2-40B4-BE49-F238E27FC236}">
                <a16:creationId xmlns:a16="http://schemas.microsoft.com/office/drawing/2014/main" id="{4F4BB60B-335E-46CE-BF9E-8C3AE9D17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79" y="1706111"/>
            <a:ext cx="5506529" cy="427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AF8320A4-9C2C-435A-ADB0-46978090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90" y="1742889"/>
            <a:ext cx="4659186" cy="423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to enable and disable macros in Excel">
            <a:extLst>
              <a:ext uri="{FF2B5EF4-FFF2-40B4-BE49-F238E27FC236}">
                <a16:creationId xmlns:a16="http://schemas.microsoft.com/office/drawing/2014/main" id="{4BFDF117-5D30-4CCE-9B3C-E123A95E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90" y="1784020"/>
            <a:ext cx="45434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cro warning combining PDF files - Adobe Community - 13215479">
            <a:extLst>
              <a:ext uri="{FF2B5EF4-FFF2-40B4-BE49-F238E27FC236}">
                <a16:creationId xmlns:a16="http://schemas.microsoft.com/office/drawing/2014/main" id="{A6E373B2-B1C6-4AD0-9C4B-0702FF9C5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58" y="2875996"/>
            <a:ext cx="413385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37B204-47D8-4966-8B1C-F6536E808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6554"/>
            <a:ext cx="12192000" cy="14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1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 override="childStyl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 override="childStyl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871"/>
                                  </p:iterate>
                                  <p:childTnLst>
                                    <p:set>
                                      <p:cBhvr override="childStyl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0CE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acking Malware Source Code (Black background, angled)&quot; iPad Case &amp; Skin  for Sale by moses297 | Redbubble">
            <a:extLst>
              <a:ext uri="{FF2B5EF4-FFF2-40B4-BE49-F238E27FC236}">
                <a16:creationId xmlns:a16="http://schemas.microsoft.com/office/drawing/2014/main" id="{9AF66009-D1B5-44CA-B53C-385BCB36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26067" y="-4131733"/>
            <a:ext cx="9939866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CBB74-4AAC-4B8F-AF69-70EBFBC5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05606"/>
            <a:ext cx="1175385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Векторы атак: </a:t>
            </a: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Process Hollowing</a:t>
            </a:r>
            <a:endParaRPr lang="ru-RU" dirty="0">
              <a:solidFill>
                <a:schemeClr val="bg1"/>
              </a:solidFill>
              <a:highlight>
                <a:srgbClr val="000000"/>
              </a:highlight>
              <a:latin typeface="Lucida Console" panose="020B0609040504020204" pitchFamily="49" charset="0"/>
            </a:endParaRPr>
          </a:p>
        </p:txBody>
      </p:sp>
      <p:pic>
        <p:nvPicPr>
          <p:cNvPr id="9218" name="Picture 2" descr="Windows Explorer freezing, Microsoft Store background task using 100% -  Microsoft Community">
            <a:extLst>
              <a:ext uri="{FF2B5EF4-FFF2-40B4-BE49-F238E27FC236}">
                <a16:creationId xmlns:a16="http://schemas.microsoft.com/office/drawing/2014/main" id="{ED173DDB-B2F3-4DD2-8172-9FA487A9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31" y="1597427"/>
            <a:ext cx="5900737" cy="480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380194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acking Malware Source Code (Black background, angled)&quot; iPad Case &amp; Skin  for Sale by moses297 | Redbubble">
            <a:extLst>
              <a:ext uri="{FF2B5EF4-FFF2-40B4-BE49-F238E27FC236}">
                <a16:creationId xmlns:a16="http://schemas.microsoft.com/office/drawing/2014/main" id="{9AF66009-D1B5-44CA-B53C-385BCB36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26067" y="-1971675"/>
            <a:ext cx="9939866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CBB74-4AAC-4B8F-AF69-70EBFBC5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05606"/>
            <a:ext cx="1175385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Векторы атак: </a:t>
            </a:r>
            <a:r>
              <a:rPr lang="en-GB" sz="4800" dirty="0">
                <a:solidFill>
                  <a:schemeClr val="bg1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Atom bombing</a:t>
            </a:r>
            <a:endParaRPr lang="ru-RU" sz="4800" dirty="0">
              <a:solidFill>
                <a:schemeClr val="bg1"/>
              </a:solidFill>
              <a:highlight>
                <a:srgbClr val="000000"/>
              </a:highlight>
              <a:latin typeface="Lucida Console" panose="020B0609040504020204" pitchFamily="49" charset="0"/>
            </a:endParaRPr>
          </a:p>
        </p:txBody>
      </p:sp>
      <p:sp>
        <p:nvSpPr>
          <p:cNvPr id="6" name="AutoShape 4" descr="Monitoring Global Atom Table part I">
            <a:extLst>
              <a:ext uri="{FF2B5EF4-FFF2-40B4-BE49-F238E27FC236}">
                <a16:creationId xmlns:a16="http://schemas.microsoft.com/office/drawing/2014/main" id="{0F7929D0-9CC4-4685-81B7-14AE71DEA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836420"/>
            <a:ext cx="1744980" cy="174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202" name="Picture 10" descr="https://blogger.googleusercontent.com/img/b/R29vZ2xl/AVvXsEisYDa4jziYxr91Kh7AJN7pTwON8e7u7CR4JuehjFgyon7o7qlHc2FSlel9-YE-4rbq7etJj1Syug7bB5NGxXm5pcaGxMX96XGqIwH4hkCq-QLJ_JqekIFw6I5VBqMyGFUt2xaEqgZW9d4/s1600/Untitled1.png">
            <a:extLst>
              <a:ext uri="{FF2B5EF4-FFF2-40B4-BE49-F238E27FC236}">
                <a16:creationId xmlns:a16="http://schemas.microsoft.com/office/drawing/2014/main" id="{4F166D9F-F780-4864-A814-0C446B84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68" y="1390650"/>
            <a:ext cx="9664864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80E1E-AE0E-4800-A4E7-C3139993598A}"/>
              </a:ext>
            </a:extLst>
          </p:cNvPr>
          <p:cNvSpPr txBox="1"/>
          <p:nvPr/>
        </p:nvSpPr>
        <p:spPr>
          <a:xfrm>
            <a:off x="2468880" y="5992297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Lucida Console" panose="020B0609040504020204" pitchFamily="49" charset="0"/>
              </a:rPr>
              <a:t>©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ru-RU" dirty="0" err="1">
                <a:latin typeface="Lucida Console" panose="020B0609040504020204" pitchFamily="49" charset="0"/>
              </a:rPr>
              <a:t>Хорди</a:t>
            </a:r>
            <a:r>
              <a:rPr lang="ru-RU" dirty="0">
                <a:latin typeface="Lucida Console" panose="020B0609040504020204" pitchFamily="49" charset="0"/>
              </a:rPr>
              <a:t> </a:t>
            </a:r>
            <a:r>
              <a:rPr lang="ru-RU" dirty="0" err="1">
                <a:latin typeface="Lucida Console" panose="020B0609040504020204" pitchFamily="49" charset="0"/>
              </a:rPr>
              <a:t>Корбиья</a:t>
            </a:r>
            <a:endParaRPr lang="ru-RU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89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acking Malware Source Code (Black background, angled)&quot; iPad Case &amp; Skin  for Sale by moses297 | Redbubble">
            <a:extLst>
              <a:ext uri="{FF2B5EF4-FFF2-40B4-BE49-F238E27FC236}">
                <a16:creationId xmlns:a16="http://schemas.microsoft.com/office/drawing/2014/main" id="{9AF66009-D1B5-44CA-B53C-385BCB36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26067" y="-1126067"/>
            <a:ext cx="9939866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CBB74-4AAC-4B8F-AF69-70EBFBC5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05606"/>
            <a:ext cx="1175385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Векторы атак: </a:t>
            </a:r>
            <a:r>
              <a:rPr lang="en-GB" sz="5400" dirty="0" err="1">
                <a:solidFill>
                  <a:schemeClr val="bg1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LoLBins</a:t>
            </a:r>
            <a:endParaRPr lang="ru-RU" sz="5400" dirty="0">
              <a:solidFill>
                <a:schemeClr val="bg1"/>
              </a:solidFill>
              <a:highlight>
                <a:srgbClr val="000000"/>
              </a:highlight>
              <a:latin typeface="Lucida Console" panose="020B0609040504020204" pitchFamily="49" charset="0"/>
            </a:endParaRPr>
          </a:p>
        </p:txBody>
      </p:sp>
      <p:pic>
        <p:nvPicPr>
          <p:cNvPr id="7170" name="Picture 2" descr="LOLBINed — Finding “LOLBINs” In AV Uninstallers | by Nasreddine  Bencherchali | Medium">
            <a:extLst>
              <a:ext uri="{FF2B5EF4-FFF2-40B4-BE49-F238E27FC236}">
                <a16:creationId xmlns:a16="http://schemas.microsoft.com/office/drawing/2014/main" id="{AB627E92-F27F-4994-9621-7B090507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65" y="2073586"/>
            <a:ext cx="6884670" cy="385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6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BE0E6F-D8C7-4460-9324-9B18A362F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4787" y="0"/>
            <a:ext cx="22716787" cy="1281226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BC8CEF-980B-4126-8606-F8A499A48BBF}"/>
              </a:ext>
            </a:extLst>
          </p:cNvPr>
          <p:cNvSpPr/>
          <p:nvPr/>
        </p:nvSpPr>
        <p:spPr>
          <a:xfrm>
            <a:off x="3672840" y="0"/>
            <a:ext cx="8519160" cy="1325563"/>
          </a:xfrm>
          <a:prstGeom prst="rect">
            <a:avLst/>
          </a:prstGeom>
          <a:solidFill>
            <a:srgbClr val="010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1F48B-A28F-44C4-A286-E23E9DB3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pPr algn="r"/>
            <a:r>
              <a:rPr lang="ru-RU" dirty="0">
                <a:solidFill>
                  <a:srgbClr val="5C47D8"/>
                </a:solidFill>
                <a:latin typeface="Lucida Console" panose="020B0609040504020204" pitchFamily="49" charset="0"/>
              </a:rPr>
              <a:t>Легитимные инструменты в </a:t>
            </a:r>
            <a:r>
              <a:rPr lang="ru-RU" dirty="0" err="1">
                <a:solidFill>
                  <a:srgbClr val="5C47D8"/>
                </a:solidFill>
                <a:latin typeface="Lucida Console" panose="020B0609040504020204" pitchFamily="49" charset="0"/>
              </a:rPr>
              <a:t>бесфайловых</a:t>
            </a:r>
            <a:r>
              <a:rPr lang="ru-RU" dirty="0">
                <a:solidFill>
                  <a:srgbClr val="5C47D8"/>
                </a:solidFill>
                <a:latin typeface="Lucida Console" panose="020B0609040504020204" pitchFamily="49" charset="0"/>
              </a:rPr>
              <a:t> атаках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93E93-7027-4090-9279-8DE8A83B07EB}"/>
              </a:ext>
            </a:extLst>
          </p:cNvPr>
          <p:cNvSpPr txBox="1"/>
          <p:nvPr/>
        </p:nvSpPr>
        <p:spPr>
          <a:xfrm>
            <a:off x="933450" y="1325563"/>
            <a:ext cx="10763250" cy="5632311"/>
          </a:xfrm>
          <a:prstGeom prst="rect">
            <a:avLst/>
          </a:prstGeom>
          <a:solidFill>
            <a:srgbClr val="000160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PowerShell </a:t>
            </a: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или </a:t>
            </a:r>
            <a:r>
              <a:rPr lang="en-US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WMI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160"/>
                </a:solidFill>
                <a:latin typeface="Lucida Console" panose="020B0609040504020204" pitchFamily="49" charset="0"/>
              </a:rPr>
              <a:t>netsh</a:t>
            </a:r>
            <a:endParaRPr lang="en-US" sz="3600" dirty="0">
              <a:solidFill>
                <a:srgbClr val="000160"/>
              </a:solidFill>
              <a:latin typeface="Lucida Console" panose="020B0609040504020204" pitchFamily="49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160"/>
                </a:solidFill>
                <a:latin typeface="Lucida Console" panose="020B0609040504020204" pitchFamily="49" charset="0"/>
              </a:rPr>
              <a:t>sc</a:t>
            </a:r>
            <a:endParaRPr lang="en-US" sz="3600" dirty="0">
              <a:solidFill>
                <a:srgbClr val="000160"/>
              </a:solidFill>
              <a:latin typeface="Lucida Console" panose="020B0609040504020204" pitchFamily="49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160"/>
                </a:solidFill>
                <a:latin typeface="Lucida Console" panose="020B0609040504020204" pitchFamily="49" charset="0"/>
              </a:rPr>
              <a:t>certutil</a:t>
            </a:r>
            <a:endParaRPr lang="en-US" sz="3600" dirty="0">
              <a:solidFill>
                <a:srgbClr val="000160"/>
              </a:solidFill>
              <a:latin typeface="Lucida Console" panose="020B060904050402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regsvr32.exe</a:t>
            </a:r>
            <a:endParaRPr lang="ru-RU" sz="3600" dirty="0">
              <a:solidFill>
                <a:srgbClr val="000160"/>
              </a:solidFill>
              <a:latin typeface="Lucida Console" panose="020B060904050402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VB </a:t>
            </a: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скрипты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.</a:t>
            </a:r>
            <a:r>
              <a:rPr lang="en-GB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NET </a:t>
            </a: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фреймворк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Реестр </a:t>
            </a:r>
            <a:r>
              <a:rPr lang="en-US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Windows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Планировщик задач (</a:t>
            </a:r>
            <a:r>
              <a:rPr lang="en-GB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Windows Task Scheduler</a:t>
            </a:r>
            <a:r>
              <a:rPr lang="ru-RU" sz="3600" dirty="0">
                <a:solidFill>
                  <a:srgbClr val="000160"/>
                </a:solidFill>
                <a:latin typeface="Lucida Console" panose="020B0609040504020204" pitchFamily="49" charset="0"/>
              </a:rPr>
              <a:t>)</a:t>
            </a:r>
            <a:endParaRPr lang="en-US" sz="3600" dirty="0">
              <a:solidFill>
                <a:srgbClr val="00016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3284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9EE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cking Malware Source Code (Black background, angled)&quot; iPad Case &amp; Skin  for Sale by moses297 | Redbubble">
            <a:extLst>
              <a:ext uri="{FF2B5EF4-FFF2-40B4-BE49-F238E27FC236}">
                <a16:creationId xmlns:a16="http://schemas.microsoft.com/office/drawing/2014/main" id="{99D82954-D115-4F12-B932-4B69FC6A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26067" y="-2094706"/>
            <a:ext cx="9939866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F477D-BEF6-4C46-BF21-13056C18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95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Этапы атаки: пример с 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Lucida Console" panose="020B0609040504020204" pitchFamily="49" charset="0"/>
              </a:rPr>
              <a:t>PowerShell</a:t>
            </a:r>
            <a:endParaRPr lang="ru-RU" sz="4800" dirty="0">
              <a:solidFill>
                <a:schemeClr val="bg1"/>
              </a:solidFill>
              <a:highlight>
                <a:srgbClr val="000000"/>
              </a:highlight>
              <a:latin typeface="Lucida Console" panose="020B06090405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8D4766-C3CA-48BB-8573-9F8B7EB16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2FC03217-BA44-49B8-96F1-0E5BFA1D8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735"/>
            <a:ext cx="12192001" cy="48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98757"/>
      </p:ext>
    </p:extLst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508</Words>
  <Application>Microsoft Office PowerPoint</Application>
  <PresentationFormat>Широкоэкранный</PresentationFormat>
  <Paragraphs>96</Paragraphs>
  <Slides>27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inherit</vt:lpstr>
      <vt:lpstr>Lucida Console</vt:lpstr>
      <vt:lpstr>Тема Office</vt:lpstr>
      <vt:lpstr>Бесфайловые вредоносные ПО</vt:lpstr>
      <vt:lpstr>Презентация PowerPoint</vt:lpstr>
      <vt:lpstr>C:\Windows\Понятие</vt:lpstr>
      <vt:lpstr>Механизмы заражения</vt:lpstr>
      <vt:lpstr>Векторы атак: Process Hollowing</vt:lpstr>
      <vt:lpstr>Векторы атак: Atom bombing</vt:lpstr>
      <vt:lpstr>Векторы атак: LoLBins</vt:lpstr>
      <vt:lpstr>Легитимные инструменты в бесфайловых атаках</vt:lpstr>
      <vt:lpstr>Этапы атаки: пример с PowerShell</vt:lpstr>
      <vt:lpstr>Этапы атаки: пример с C2 совместно с Meterpreter shell</vt:lpstr>
      <vt:lpstr>И что?</vt:lpstr>
      <vt:lpstr>Разбор упрощённого примера с PowerShell</vt:lpstr>
      <vt:lpstr>Разбор упрощённого примера с PowerShell</vt:lpstr>
      <vt:lpstr>Разбор упрощённого примера с PowerShell</vt:lpstr>
      <vt:lpstr>Разбор упрощённого примера с PowerShell</vt:lpstr>
      <vt:lpstr>Разбор упрощённого примера с PowerShell</vt:lpstr>
      <vt:lpstr>Разбор упрощённого примера с PowerShell</vt:lpstr>
      <vt:lpstr>Разбор упрощённого примера с PowerShell</vt:lpstr>
      <vt:lpstr>Разбор упрощённого примера с PowerShell</vt:lpstr>
      <vt:lpstr>Разбор упрощённого примера с PowerShell</vt:lpstr>
      <vt:lpstr>Разбор упрощённого примера с PowerShell</vt:lpstr>
      <vt:lpstr>Разбор упрощённого примера с PowerShell</vt:lpstr>
      <vt:lpstr>Методика противодействия: ответ корпорации</vt:lpstr>
      <vt:lpstr>Методика противодействия: цифровая криминалистика</vt:lpstr>
      <vt:lpstr>Пользовательские меры защиты</vt:lpstr>
      <vt:lpstr>Вопрос к экзамену: Бесфайловое вредоносное ПО. PowerShell и другие легитимные инструменты в бесфайловых атаках.</vt:lpstr>
      <vt:lpstr>&gt; 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Dell</dc:creator>
  <cp:lastModifiedBy>Dell</cp:lastModifiedBy>
  <cp:revision>48</cp:revision>
  <dcterms:created xsi:type="dcterms:W3CDTF">2024-03-03T21:44:41Z</dcterms:created>
  <dcterms:modified xsi:type="dcterms:W3CDTF">2024-03-21T20:03:57Z</dcterms:modified>
</cp:coreProperties>
</file>